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62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61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64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63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712" r:id="rId4"/>
    <p:sldMasterId id="2147483713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y="5143500" cx="9144000"/>
  <p:notesSz cx="6858000" cy="9144000"/>
  <p:embeddedFontLst>
    <p:embeddedFont>
      <p:font typeface="Albert Sans"/>
      <p:regular r:id="rId26"/>
      <p:bold r:id="rId27"/>
      <p:italic r:id="rId28"/>
      <p:boldItalic r:id="rId29"/>
    </p:embeddedFont>
    <p:embeddedFont>
      <p:font typeface="Nanum Myeongjo"/>
      <p:regular r:id="rId30"/>
      <p:bold r:id="rId31"/>
    </p:embeddedFont>
    <p:embeddedFont>
      <p:font typeface="NanumMyeongjoExtraBold"/>
      <p:bold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NanumMyeongjo-bold.fntdata"/><Relationship Id="rId30" Type="http://schemas.openxmlformats.org/officeDocument/2006/relationships/font" Target="fonts/NanumMyeongjo-regular.fntdata"/><Relationship Id="rId32" Type="http://schemas.openxmlformats.org/officeDocument/2006/relationships/font" Target="fonts/NanumMyeongjoExtraBold-bold.fntdata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font" Target="fonts/AlbertSans-regular.fntdata"/><Relationship Id="rId25" Type="http://schemas.openxmlformats.org/officeDocument/2006/relationships/slide" Target="slides/slide19.xml"/><Relationship Id="rId28" Type="http://schemas.openxmlformats.org/officeDocument/2006/relationships/font" Target="fonts/AlbertSans-italic.fntdata"/><Relationship Id="rId27" Type="http://schemas.openxmlformats.org/officeDocument/2006/relationships/font" Target="fonts/AlbertSans-bold.fntdata"/><Relationship Id="rId29" Type="http://schemas.openxmlformats.org/officeDocument/2006/relationships/font" Target="fonts/AlbertSans-bold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2a5195f18c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4" name="Google Shape;404;g2a5195f18c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g2a5195f18c9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5" name="Google Shape;415;g2a5195f18c9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g2a5195f18c9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5" name="Google Shape;425;g2a5195f18c9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g2a5195f18c9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9" name="Google Shape;449;g2a5195f18c9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g2a5195f18c9_0_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0" name="Google Shape;470;g2a5195f18c9_0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g2a5195f18c9_4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4" name="Google Shape;484;g2a5195f18c9_4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g2a5195f18c9_4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8" name="Google Shape;498;g2a5195f18c9_4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g2a5195f18c9_4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1" name="Google Shape;511;g2a5195f18c9_4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g325afea4832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4" name="Google Shape;524;g325afea4832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g325afea4832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4" name="Google Shape;534;g325afea4832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g325afea4832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3" name="Google Shape;543;g325afea4832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g325afea4832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2" name="Google Shape;552;g325afea4832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9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g2a5195f18c9_4_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1" name="Google Shape;561;g2a5195f18c9_4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g2a5195f18c9_0_1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7" name="Google Shape;567;g2a5195f18c9_0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g2a5195f18c9_0_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8" name="Google Shape;578;g2a5195f18c9_0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g2a5195f18c9_4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0" name="Google Shape;590;g2a5195f18c9_4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g2a5195f18c9_4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2" name="Google Shape;602;g2a5195f18c9_4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g325afea4832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1" name="Google Shape;611;g325afea4832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3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g325afea4832_0_1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5" name="Google Shape;625;g325afea4832_0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" type="title">
  <p:cSld name="TITLE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/>
          <p:nvPr>
            <p:ph idx="2" type="pic"/>
          </p:nvPr>
        </p:nvSpPr>
        <p:spPr>
          <a:xfrm>
            <a:off x="8596800" y="223475"/>
            <a:ext cx="318600" cy="318600"/>
          </a:xfrm>
          <a:prstGeom prst="ellipse">
            <a:avLst/>
          </a:prstGeom>
          <a:noFill/>
          <a:ln>
            <a:noFill/>
          </a:ln>
        </p:spPr>
      </p:sp>
      <p:sp>
        <p:nvSpPr>
          <p:cNvPr id="55" name="Google Shape;55;p14"/>
          <p:cNvSpPr txBox="1"/>
          <p:nvPr>
            <p:ph type="title"/>
          </p:nvPr>
        </p:nvSpPr>
        <p:spPr>
          <a:xfrm>
            <a:off x="3780304" y="889050"/>
            <a:ext cx="4446900" cy="186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7200"/>
              <a:buFont typeface="Nanum Myeongjo"/>
              <a:buNone/>
              <a:defRPr sz="7200"/>
            </a:lvl1pPr>
            <a:lvl2pPr lvl="1"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3" type="title"/>
          </p:nvPr>
        </p:nvSpPr>
        <p:spPr>
          <a:xfrm>
            <a:off x="3821131" y="380700"/>
            <a:ext cx="2743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lbert Sans"/>
              <a:buNone/>
              <a:defRPr b="1" sz="140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idx="1" type="subTitle"/>
          </p:nvPr>
        </p:nvSpPr>
        <p:spPr>
          <a:xfrm>
            <a:off x="3829943" y="4016050"/>
            <a:ext cx="1309200" cy="9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b="0" sz="1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9pPr>
          </a:lstStyle>
          <a:p/>
        </p:txBody>
      </p:sp>
      <p:sp>
        <p:nvSpPr>
          <p:cNvPr id="58" name="Google Shape;58;p14"/>
          <p:cNvSpPr txBox="1"/>
          <p:nvPr>
            <p:ph idx="4" type="subTitle"/>
          </p:nvPr>
        </p:nvSpPr>
        <p:spPr>
          <a:xfrm>
            <a:off x="5258968" y="4016050"/>
            <a:ext cx="1309200" cy="9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b="0" sz="1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9pPr>
          </a:lstStyle>
          <a:p/>
        </p:txBody>
      </p:sp>
      <p:sp>
        <p:nvSpPr>
          <p:cNvPr id="59" name="Google Shape;59;p14"/>
          <p:cNvSpPr/>
          <p:nvPr>
            <p:ph idx="5" type="pic"/>
          </p:nvPr>
        </p:nvSpPr>
        <p:spPr>
          <a:xfrm>
            <a:off x="228600" y="223475"/>
            <a:ext cx="2857200" cy="2348100"/>
          </a:xfrm>
          <a:prstGeom prst="round2SameRect">
            <a:avLst>
              <a:gd fmla="val 4621" name="adj1"/>
              <a:gd fmla="val 0" name="adj2"/>
            </a:avLst>
          </a:prstGeom>
          <a:noFill/>
          <a:ln>
            <a:noFill/>
          </a:ln>
        </p:spPr>
      </p:sp>
      <p:sp>
        <p:nvSpPr>
          <p:cNvPr id="60" name="Google Shape;60;p14"/>
          <p:cNvSpPr/>
          <p:nvPr>
            <p:ph idx="6" type="pic"/>
          </p:nvPr>
        </p:nvSpPr>
        <p:spPr>
          <a:xfrm rot="10800000">
            <a:off x="228600" y="2564446"/>
            <a:ext cx="2857200" cy="2348100"/>
          </a:xfrm>
          <a:prstGeom prst="round2SameRect">
            <a:avLst>
              <a:gd fmla="val 5506" name="adj1"/>
              <a:gd fmla="val 0" name="adj2"/>
            </a:avLst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E46962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 - List of 4" type="secHead">
  <p:cSld name="SECTION_HEADER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/>
          <p:nvPr>
            <p:ph type="title"/>
          </p:nvPr>
        </p:nvSpPr>
        <p:spPr>
          <a:xfrm>
            <a:off x="948175" y="797675"/>
            <a:ext cx="2852100" cy="265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lbert Sans"/>
              <a:buNone/>
              <a:defRPr sz="4800"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 txBox="1"/>
          <p:nvPr>
            <p:ph idx="2" type="title"/>
          </p:nvPr>
        </p:nvSpPr>
        <p:spPr>
          <a:xfrm>
            <a:off x="4469650" y="936450"/>
            <a:ext cx="4440300" cy="81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64" name="Google Shape;64;p15"/>
          <p:cNvSpPr txBox="1"/>
          <p:nvPr>
            <p:ph idx="3" type="title"/>
          </p:nvPr>
        </p:nvSpPr>
        <p:spPr>
          <a:xfrm>
            <a:off x="4469650" y="1754050"/>
            <a:ext cx="4440300" cy="81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65" name="Google Shape;65;p15"/>
          <p:cNvSpPr txBox="1"/>
          <p:nvPr>
            <p:ph idx="4" type="title"/>
          </p:nvPr>
        </p:nvSpPr>
        <p:spPr>
          <a:xfrm>
            <a:off x="4469650" y="2574700"/>
            <a:ext cx="4440300" cy="81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66" name="Google Shape;66;p15"/>
          <p:cNvSpPr txBox="1"/>
          <p:nvPr>
            <p:ph idx="5" type="title"/>
          </p:nvPr>
        </p:nvSpPr>
        <p:spPr>
          <a:xfrm>
            <a:off x="4454025" y="3395350"/>
            <a:ext cx="4453200" cy="81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67" name="Google Shape;67;p15"/>
          <p:cNvSpPr/>
          <p:nvPr>
            <p:ph idx="6" type="pic"/>
          </p:nvPr>
        </p:nvSpPr>
        <p:spPr>
          <a:xfrm>
            <a:off x="8596800" y="223475"/>
            <a:ext cx="318600" cy="318600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/ Divider Purple">
  <p:cSld name="CUSTOM">
    <p:bg>
      <p:bgPr>
        <a:solidFill>
          <a:schemeClr val="lt2"/>
        </a:solidFill>
      </p:bgPr>
    </p:bg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>
            <p:ph type="title"/>
          </p:nvPr>
        </p:nvSpPr>
        <p:spPr>
          <a:xfrm>
            <a:off x="884890" y="1024150"/>
            <a:ext cx="6123900" cy="147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600"/>
              <a:buFont typeface="Nanum Myeongjo"/>
              <a:buNone/>
              <a:defRPr sz="9600">
                <a:solidFill>
                  <a:schemeClr val="dk2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" type="subTitle"/>
          </p:nvPr>
        </p:nvSpPr>
        <p:spPr>
          <a:xfrm>
            <a:off x="966811" y="321575"/>
            <a:ext cx="23040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6"/>
          <p:cNvSpPr/>
          <p:nvPr>
            <p:ph idx="2" type="pic"/>
          </p:nvPr>
        </p:nvSpPr>
        <p:spPr>
          <a:xfrm>
            <a:off x="8596800" y="223475"/>
            <a:ext cx="318600" cy="318600"/>
          </a:xfrm>
          <a:prstGeom prst="ellipse">
            <a:avLst/>
          </a:prstGeom>
          <a:noFill/>
          <a:ln>
            <a:noFill/>
          </a:ln>
        </p:spPr>
      </p:sp>
      <p:sp>
        <p:nvSpPr>
          <p:cNvPr id="72" name="Google Shape;72;p16"/>
          <p:cNvSpPr txBox="1"/>
          <p:nvPr>
            <p:ph idx="3" type="title"/>
          </p:nvPr>
        </p:nvSpPr>
        <p:spPr>
          <a:xfrm>
            <a:off x="7158725" y="4563900"/>
            <a:ext cx="1354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None/>
              <a:defRPr sz="1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/ Divider Green">
  <p:cSld name="CUSTOM_5">
    <p:bg>
      <p:bgPr>
        <a:solidFill>
          <a:schemeClr val="accent1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7"/>
          <p:cNvSpPr/>
          <p:nvPr>
            <p:ph idx="2" type="pic"/>
          </p:nvPr>
        </p:nvSpPr>
        <p:spPr>
          <a:xfrm>
            <a:off x="8596800" y="223475"/>
            <a:ext cx="318600" cy="318600"/>
          </a:xfrm>
          <a:prstGeom prst="ellipse">
            <a:avLst/>
          </a:prstGeom>
          <a:noFill/>
          <a:ln>
            <a:noFill/>
          </a:ln>
        </p:spPr>
      </p:sp>
      <p:sp>
        <p:nvSpPr>
          <p:cNvPr id="75" name="Google Shape;75;p17"/>
          <p:cNvSpPr txBox="1"/>
          <p:nvPr>
            <p:ph type="title"/>
          </p:nvPr>
        </p:nvSpPr>
        <p:spPr>
          <a:xfrm>
            <a:off x="884890" y="1024150"/>
            <a:ext cx="6123900" cy="147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600"/>
              <a:buFont typeface="Nanum Myeongjo"/>
              <a:buNone/>
              <a:defRPr sz="9600">
                <a:solidFill>
                  <a:schemeClr val="dk2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" type="subTitle"/>
          </p:nvPr>
        </p:nvSpPr>
        <p:spPr>
          <a:xfrm>
            <a:off x="966811" y="321575"/>
            <a:ext cx="23040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3" type="title"/>
          </p:nvPr>
        </p:nvSpPr>
        <p:spPr>
          <a:xfrm>
            <a:off x="7158725" y="4563900"/>
            <a:ext cx="1354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None/>
              <a:defRPr sz="1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/ Divider Teal">
  <p:cSld name="CUSTOM_5_1">
    <p:bg>
      <p:bgPr>
        <a:solidFill>
          <a:schemeClr val="accent2"/>
        </a:solidFill>
      </p:bgPr>
    </p:bg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/>
          <p:nvPr>
            <p:ph idx="2" type="pic"/>
          </p:nvPr>
        </p:nvSpPr>
        <p:spPr>
          <a:xfrm>
            <a:off x="8596800" y="223475"/>
            <a:ext cx="318600" cy="318600"/>
          </a:xfrm>
          <a:prstGeom prst="ellipse">
            <a:avLst/>
          </a:prstGeom>
          <a:noFill/>
          <a:ln>
            <a:noFill/>
          </a:ln>
        </p:spPr>
      </p:sp>
      <p:sp>
        <p:nvSpPr>
          <p:cNvPr id="80" name="Google Shape;80;p18"/>
          <p:cNvSpPr txBox="1"/>
          <p:nvPr>
            <p:ph type="title"/>
          </p:nvPr>
        </p:nvSpPr>
        <p:spPr>
          <a:xfrm>
            <a:off x="884890" y="1024150"/>
            <a:ext cx="6123900" cy="147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600"/>
              <a:buFont typeface="Nanum Myeongjo"/>
              <a:buNone/>
              <a:defRPr sz="9600">
                <a:solidFill>
                  <a:schemeClr val="dk2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8"/>
          <p:cNvSpPr txBox="1"/>
          <p:nvPr>
            <p:ph idx="1" type="subTitle"/>
          </p:nvPr>
        </p:nvSpPr>
        <p:spPr>
          <a:xfrm>
            <a:off x="966811" y="321575"/>
            <a:ext cx="23040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8"/>
          <p:cNvSpPr txBox="1"/>
          <p:nvPr>
            <p:ph idx="3" type="title"/>
          </p:nvPr>
        </p:nvSpPr>
        <p:spPr>
          <a:xfrm>
            <a:off x="7158725" y="4563900"/>
            <a:ext cx="1354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None/>
              <a:defRPr sz="1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/ Divider Blue">
  <p:cSld name="CUSTOM_5_1_1">
    <p:bg>
      <p:bgPr>
        <a:solidFill>
          <a:schemeClr val="accent4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9"/>
          <p:cNvSpPr/>
          <p:nvPr>
            <p:ph idx="2" type="pic"/>
          </p:nvPr>
        </p:nvSpPr>
        <p:spPr>
          <a:xfrm>
            <a:off x="8596800" y="223475"/>
            <a:ext cx="318600" cy="318600"/>
          </a:xfrm>
          <a:prstGeom prst="ellipse">
            <a:avLst/>
          </a:prstGeom>
          <a:noFill/>
          <a:ln>
            <a:noFill/>
          </a:ln>
        </p:spPr>
      </p:sp>
      <p:sp>
        <p:nvSpPr>
          <p:cNvPr id="85" name="Google Shape;85;p19"/>
          <p:cNvSpPr txBox="1"/>
          <p:nvPr>
            <p:ph type="title"/>
          </p:nvPr>
        </p:nvSpPr>
        <p:spPr>
          <a:xfrm>
            <a:off x="884890" y="1024150"/>
            <a:ext cx="6123900" cy="147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600"/>
              <a:buNone/>
              <a:defRPr sz="9600">
                <a:solidFill>
                  <a:schemeClr val="dk2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9"/>
          <p:cNvSpPr txBox="1"/>
          <p:nvPr>
            <p:ph idx="1" type="subTitle"/>
          </p:nvPr>
        </p:nvSpPr>
        <p:spPr>
          <a:xfrm>
            <a:off x="966811" y="321575"/>
            <a:ext cx="23040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19"/>
          <p:cNvSpPr txBox="1"/>
          <p:nvPr>
            <p:ph idx="3" type="title"/>
          </p:nvPr>
        </p:nvSpPr>
        <p:spPr>
          <a:xfrm>
            <a:off x="7158725" y="4563900"/>
            <a:ext cx="1354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None/>
              <a:defRPr sz="1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ull Quote">
  <p:cSld name="CUSTOM_1">
    <p:bg>
      <p:bgPr>
        <a:solidFill>
          <a:schemeClr val="lt1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0"/>
          <p:cNvSpPr/>
          <p:nvPr>
            <p:ph idx="2" type="pic"/>
          </p:nvPr>
        </p:nvSpPr>
        <p:spPr>
          <a:xfrm>
            <a:off x="8596800" y="223475"/>
            <a:ext cx="318600" cy="318600"/>
          </a:xfrm>
          <a:prstGeom prst="ellipse">
            <a:avLst/>
          </a:prstGeom>
          <a:noFill/>
          <a:ln>
            <a:noFill/>
          </a:ln>
        </p:spPr>
      </p:sp>
      <p:sp>
        <p:nvSpPr>
          <p:cNvPr id="90" name="Google Shape;90;p20"/>
          <p:cNvSpPr txBox="1"/>
          <p:nvPr>
            <p:ph idx="1" type="subTitle"/>
          </p:nvPr>
        </p:nvSpPr>
        <p:spPr>
          <a:xfrm>
            <a:off x="4627750" y="1204950"/>
            <a:ext cx="2489700" cy="36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1" name="Google Shape;91;p20"/>
          <p:cNvSpPr txBox="1"/>
          <p:nvPr>
            <p:ph idx="3" type="body"/>
          </p:nvPr>
        </p:nvSpPr>
        <p:spPr>
          <a:xfrm>
            <a:off x="4627750" y="1592350"/>
            <a:ext cx="2539200" cy="161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Char char="●"/>
              <a:defRPr sz="2400" u="none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Char char="○"/>
              <a:defRPr sz="2400" u="none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Char char="■"/>
              <a:defRPr sz="2400" u="none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Char char="●"/>
              <a:defRPr sz="2400" u="none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Char char="○"/>
              <a:defRPr sz="2400" u="none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Char char="■"/>
              <a:defRPr sz="2400" u="none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Char char="●"/>
              <a:defRPr sz="2400" u="none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Char char="○"/>
              <a:defRPr sz="2400" u="none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Char char="■"/>
              <a:defRPr sz="2400" u="none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9pPr>
          </a:lstStyle>
          <a:p/>
        </p:txBody>
      </p:sp>
      <p:sp>
        <p:nvSpPr>
          <p:cNvPr id="92" name="Google Shape;92;p20"/>
          <p:cNvSpPr/>
          <p:nvPr>
            <p:ph idx="4" type="pic"/>
          </p:nvPr>
        </p:nvSpPr>
        <p:spPr>
          <a:xfrm rot="-5400000">
            <a:off x="1529325" y="1257825"/>
            <a:ext cx="3114600" cy="2619600"/>
          </a:xfrm>
          <a:prstGeom prst="round2SameRect">
            <a:avLst>
              <a:gd fmla="val 3848" name="adj1"/>
              <a:gd fmla="val 0" name="adj2"/>
            </a:avLst>
          </a:prstGeom>
          <a:noFill/>
          <a:ln>
            <a:noFill/>
          </a:ln>
        </p:spPr>
      </p:sp>
      <p:sp>
        <p:nvSpPr>
          <p:cNvPr id="93" name="Google Shape;93;p20"/>
          <p:cNvSpPr txBox="1"/>
          <p:nvPr>
            <p:ph type="title"/>
          </p:nvPr>
        </p:nvSpPr>
        <p:spPr>
          <a:xfrm>
            <a:off x="7158725" y="4563900"/>
            <a:ext cx="1354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None/>
              <a:defRPr sz="1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636">
          <p15:clr>
            <a:srgbClr val="E46962"/>
          </p15:clr>
        </p15:guide>
        <p15:guide id="2" orient="horz" pos="2604">
          <p15:clr>
            <a:srgbClr val="E46962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ull Page Image">
  <p:cSld name="CUSTOM_2">
    <p:bg>
      <p:bgPr>
        <a:solidFill>
          <a:schemeClr val="lt2"/>
        </a:solid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1"/>
          <p:cNvSpPr/>
          <p:nvPr>
            <p:ph idx="2" type="pic"/>
          </p:nvPr>
        </p:nvSpPr>
        <p:spPr>
          <a:xfrm>
            <a:off x="120000" y="114300"/>
            <a:ext cx="8904000" cy="4914900"/>
          </a:xfrm>
          <a:prstGeom prst="roundRect">
            <a:avLst>
              <a:gd fmla="val 2134" name="adj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Grid + Content">
  <p:cSld name="CUSTOM_3">
    <p:bg>
      <p:bgPr>
        <a:solidFill>
          <a:schemeClr val="lt1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2"/>
          <p:cNvSpPr txBox="1"/>
          <p:nvPr>
            <p:ph idx="1" type="body"/>
          </p:nvPr>
        </p:nvSpPr>
        <p:spPr>
          <a:xfrm>
            <a:off x="5235220" y="2573350"/>
            <a:ext cx="3798300" cy="190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Char char="●"/>
              <a:defRPr u="none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Char char="○"/>
              <a:defRPr u="none"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Char char="■"/>
              <a:defRPr u="none"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Char char="●"/>
              <a:defRPr u="none"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Char char="○"/>
              <a:defRPr u="none"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Char char="■"/>
              <a:defRPr u="none"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Char char="●"/>
              <a:defRPr u="none"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Char char="○"/>
              <a:defRPr u="none"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Char char="■"/>
              <a:defRPr u="non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8" name="Google Shape;98;p22"/>
          <p:cNvSpPr txBox="1"/>
          <p:nvPr>
            <p:ph idx="2" type="body"/>
          </p:nvPr>
        </p:nvSpPr>
        <p:spPr>
          <a:xfrm>
            <a:off x="5235220" y="750863"/>
            <a:ext cx="3729900" cy="161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Char char="●"/>
              <a:defRPr sz="2400" u="none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Char char="○"/>
              <a:defRPr sz="2400" u="none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Char char="■"/>
              <a:defRPr sz="2400" u="none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Char char="●"/>
              <a:defRPr sz="2400" u="none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Char char="○"/>
              <a:defRPr sz="2400" u="none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Char char="■"/>
              <a:defRPr sz="2400" u="none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Char char="●"/>
              <a:defRPr sz="2400" u="none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Char char="○"/>
              <a:defRPr sz="2400" u="none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Char char="■"/>
              <a:defRPr sz="2400" u="none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9pPr>
          </a:lstStyle>
          <a:p/>
        </p:txBody>
      </p:sp>
      <p:sp>
        <p:nvSpPr>
          <p:cNvPr id="99" name="Google Shape;99;p22"/>
          <p:cNvSpPr txBox="1"/>
          <p:nvPr>
            <p:ph type="title"/>
          </p:nvPr>
        </p:nvSpPr>
        <p:spPr>
          <a:xfrm>
            <a:off x="5257467" y="327150"/>
            <a:ext cx="2743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lbert Sans"/>
              <a:buNone/>
              <a:defRPr b="1" sz="140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2"/>
          <p:cNvSpPr/>
          <p:nvPr>
            <p:ph idx="3" type="pic"/>
          </p:nvPr>
        </p:nvSpPr>
        <p:spPr>
          <a:xfrm>
            <a:off x="8596800" y="223475"/>
            <a:ext cx="318600" cy="3186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01" name="Google Shape;101;p22"/>
          <p:cNvSpPr txBox="1"/>
          <p:nvPr>
            <p:ph idx="4" type="title"/>
          </p:nvPr>
        </p:nvSpPr>
        <p:spPr>
          <a:xfrm>
            <a:off x="7158725" y="4563900"/>
            <a:ext cx="1354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None/>
              <a:defRPr sz="1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22"/>
          <p:cNvSpPr/>
          <p:nvPr>
            <p:ph idx="5" type="pic"/>
          </p:nvPr>
        </p:nvSpPr>
        <p:spPr>
          <a:xfrm rot="10800000">
            <a:off x="228600" y="2561290"/>
            <a:ext cx="2262600" cy="2348400"/>
          </a:xfrm>
          <a:prstGeom prst="round1Rect">
            <a:avLst>
              <a:gd fmla="val 4873" name="adj"/>
            </a:avLst>
          </a:prstGeom>
          <a:noFill/>
          <a:ln>
            <a:noFill/>
          </a:ln>
        </p:spPr>
      </p:sp>
      <p:sp>
        <p:nvSpPr>
          <p:cNvPr id="103" name="Google Shape;103;p22"/>
          <p:cNvSpPr/>
          <p:nvPr>
            <p:ph idx="6" type="pic"/>
          </p:nvPr>
        </p:nvSpPr>
        <p:spPr>
          <a:xfrm>
            <a:off x="2486554" y="223525"/>
            <a:ext cx="2262600" cy="2348400"/>
          </a:xfrm>
          <a:prstGeom prst="round1Rect">
            <a:avLst>
              <a:gd fmla="val 4873" name="adj"/>
            </a:avLst>
          </a:prstGeom>
          <a:noFill/>
          <a:ln>
            <a:noFill/>
          </a:ln>
        </p:spPr>
      </p:sp>
      <p:sp>
        <p:nvSpPr>
          <p:cNvPr id="104" name="Google Shape;104;p22"/>
          <p:cNvSpPr/>
          <p:nvPr>
            <p:ph idx="7" type="pic"/>
          </p:nvPr>
        </p:nvSpPr>
        <p:spPr>
          <a:xfrm flipH="1" rot="10800000">
            <a:off x="2486554" y="2561290"/>
            <a:ext cx="2262600" cy="2348400"/>
          </a:xfrm>
          <a:prstGeom prst="round1Rect">
            <a:avLst>
              <a:gd fmla="val 4873" name="adj"/>
            </a:avLst>
          </a:prstGeom>
          <a:noFill/>
          <a:ln>
            <a:noFill/>
          </a:ln>
        </p:spPr>
      </p:sp>
      <p:sp>
        <p:nvSpPr>
          <p:cNvPr id="105" name="Google Shape;105;p22"/>
          <p:cNvSpPr/>
          <p:nvPr>
            <p:ph idx="8" type="pic"/>
          </p:nvPr>
        </p:nvSpPr>
        <p:spPr>
          <a:xfrm flipH="1">
            <a:off x="228600" y="224575"/>
            <a:ext cx="2262600" cy="2348400"/>
          </a:xfrm>
          <a:prstGeom prst="round1Rect">
            <a:avLst>
              <a:gd fmla="val 4873" name="adj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Gallery">
  <p:cSld name="CUSTOM_3_1">
    <p:bg>
      <p:bgPr>
        <a:solidFill>
          <a:schemeClr val="lt2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3"/>
          <p:cNvSpPr/>
          <p:nvPr>
            <p:ph idx="2" type="pic"/>
          </p:nvPr>
        </p:nvSpPr>
        <p:spPr>
          <a:xfrm>
            <a:off x="114275" y="114300"/>
            <a:ext cx="2919900" cy="2424300"/>
          </a:xfrm>
          <a:prstGeom prst="roundRect">
            <a:avLst>
              <a:gd fmla="val 2134" name="adj"/>
            </a:avLst>
          </a:prstGeom>
          <a:noFill/>
          <a:ln>
            <a:noFill/>
          </a:ln>
        </p:spPr>
      </p:sp>
      <p:sp>
        <p:nvSpPr>
          <p:cNvPr id="108" name="Google Shape;108;p23"/>
          <p:cNvSpPr/>
          <p:nvPr>
            <p:ph idx="3" type="pic"/>
          </p:nvPr>
        </p:nvSpPr>
        <p:spPr>
          <a:xfrm>
            <a:off x="3117080" y="114300"/>
            <a:ext cx="2919900" cy="2424300"/>
          </a:xfrm>
          <a:prstGeom prst="roundRect">
            <a:avLst>
              <a:gd fmla="val 2134" name="adj"/>
            </a:avLst>
          </a:prstGeom>
          <a:noFill/>
          <a:ln>
            <a:noFill/>
          </a:ln>
        </p:spPr>
      </p:sp>
      <p:sp>
        <p:nvSpPr>
          <p:cNvPr id="109" name="Google Shape;109;p23"/>
          <p:cNvSpPr/>
          <p:nvPr>
            <p:ph idx="4" type="pic"/>
          </p:nvPr>
        </p:nvSpPr>
        <p:spPr>
          <a:xfrm>
            <a:off x="114275" y="2604796"/>
            <a:ext cx="2919900" cy="2424300"/>
          </a:xfrm>
          <a:prstGeom prst="roundRect">
            <a:avLst>
              <a:gd fmla="val 2134" name="adj"/>
            </a:avLst>
          </a:prstGeom>
          <a:noFill/>
          <a:ln>
            <a:noFill/>
          </a:ln>
        </p:spPr>
      </p:sp>
      <p:sp>
        <p:nvSpPr>
          <p:cNvPr id="110" name="Google Shape;110;p23"/>
          <p:cNvSpPr/>
          <p:nvPr>
            <p:ph idx="5" type="pic"/>
          </p:nvPr>
        </p:nvSpPr>
        <p:spPr>
          <a:xfrm>
            <a:off x="3117080" y="2604796"/>
            <a:ext cx="2919900" cy="2424300"/>
          </a:xfrm>
          <a:prstGeom prst="roundRect">
            <a:avLst>
              <a:gd fmla="val 2134" name="adj"/>
            </a:avLst>
          </a:prstGeom>
          <a:noFill/>
          <a:ln>
            <a:noFill/>
          </a:ln>
        </p:spPr>
      </p:sp>
      <p:sp>
        <p:nvSpPr>
          <p:cNvPr id="111" name="Google Shape;111;p23"/>
          <p:cNvSpPr/>
          <p:nvPr>
            <p:ph idx="6" type="pic"/>
          </p:nvPr>
        </p:nvSpPr>
        <p:spPr>
          <a:xfrm>
            <a:off x="6109898" y="114300"/>
            <a:ext cx="2919900" cy="2424300"/>
          </a:xfrm>
          <a:prstGeom prst="roundRect">
            <a:avLst>
              <a:gd fmla="val 2134" name="adj"/>
            </a:avLst>
          </a:prstGeom>
          <a:noFill/>
          <a:ln>
            <a:noFill/>
          </a:ln>
        </p:spPr>
      </p:sp>
      <p:sp>
        <p:nvSpPr>
          <p:cNvPr id="112" name="Google Shape;112;p23"/>
          <p:cNvSpPr/>
          <p:nvPr>
            <p:ph idx="7" type="pic"/>
          </p:nvPr>
        </p:nvSpPr>
        <p:spPr>
          <a:xfrm>
            <a:off x="6109898" y="2604796"/>
            <a:ext cx="2919900" cy="2424300"/>
          </a:xfrm>
          <a:prstGeom prst="roundRect">
            <a:avLst>
              <a:gd fmla="val 2134" name="adj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lumn Text">
  <p:cSld name="CUSTOM_4">
    <p:bg>
      <p:bgPr>
        <a:solidFill>
          <a:schemeClr val="lt1"/>
        </a:solid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4"/>
          <p:cNvSpPr txBox="1"/>
          <p:nvPr>
            <p:ph idx="1" type="body"/>
          </p:nvPr>
        </p:nvSpPr>
        <p:spPr>
          <a:xfrm>
            <a:off x="970234" y="770775"/>
            <a:ext cx="3729900" cy="16137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Char char="●"/>
              <a:defRPr sz="2400" u="none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Char char="○"/>
              <a:defRPr sz="2400" u="none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Char char="■"/>
              <a:defRPr sz="2400" u="none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Char char="●"/>
              <a:defRPr sz="2400" u="none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Char char="○"/>
              <a:defRPr sz="2400" u="none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Char char="■"/>
              <a:defRPr sz="2400" u="none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Char char="●"/>
              <a:defRPr sz="2400" u="none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Char char="○"/>
              <a:defRPr sz="2400" u="none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Char char="■"/>
              <a:defRPr sz="2400" u="none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9pPr>
          </a:lstStyle>
          <a:p/>
        </p:txBody>
      </p:sp>
      <p:sp>
        <p:nvSpPr>
          <p:cNvPr id="115" name="Google Shape;115;p24"/>
          <p:cNvSpPr txBox="1"/>
          <p:nvPr>
            <p:ph type="title"/>
          </p:nvPr>
        </p:nvSpPr>
        <p:spPr>
          <a:xfrm>
            <a:off x="956138" y="327150"/>
            <a:ext cx="2743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lbert Sans"/>
              <a:buNone/>
              <a:defRPr b="1" sz="140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24"/>
          <p:cNvSpPr txBox="1"/>
          <p:nvPr>
            <p:ph idx="2" type="body"/>
          </p:nvPr>
        </p:nvSpPr>
        <p:spPr>
          <a:xfrm>
            <a:off x="5235225" y="824225"/>
            <a:ext cx="3321600" cy="34704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Char char="●"/>
              <a:defRPr u="none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 u="none"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 u="none"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u="none"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 u="none"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 u="none"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u="none"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 u="none"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2"/>
              </a:buClr>
              <a:buSzPts val="1400"/>
              <a:buChar char="■"/>
              <a:defRPr u="non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17" name="Google Shape;117;p24"/>
          <p:cNvSpPr/>
          <p:nvPr>
            <p:ph idx="3" type="pic"/>
          </p:nvPr>
        </p:nvSpPr>
        <p:spPr>
          <a:xfrm>
            <a:off x="8596800" y="223475"/>
            <a:ext cx="318600" cy="3186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18" name="Google Shape;118;p24"/>
          <p:cNvSpPr txBox="1"/>
          <p:nvPr>
            <p:ph idx="4" type="title"/>
          </p:nvPr>
        </p:nvSpPr>
        <p:spPr>
          <a:xfrm>
            <a:off x="7158725" y="4563900"/>
            <a:ext cx="1354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None/>
              <a:defRPr sz="1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cept">
  <p:cSld name="CUSTOM_4_1">
    <p:bg>
      <p:bgPr>
        <a:solidFill>
          <a:schemeClr val="lt1"/>
        </a:soli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5"/>
          <p:cNvSpPr txBox="1"/>
          <p:nvPr>
            <p:ph idx="1" type="body"/>
          </p:nvPr>
        </p:nvSpPr>
        <p:spPr>
          <a:xfrm>
            <a:off x="949503" y="770775"/>
            <a:ext cx="7171500" cy="161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Char char="●"/>
              <a:defRPr sz="2400" u="none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Char char="○"/>
              <a:defRPr sz="2400" u="none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Char char="■"/>
              <a:defRPr sz="2400" u="none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Char char="●"/>
              <a:defRPr sz="2400" u="none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Char char="○"/>
              <a:defRPr sz="2400" u="none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Char char="■"/>
              <a:defRPr sz="2400" u="none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Char char="●"/>
              <a:defRPr sz="2400" u="none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Char char="○"/>
              <a:defRPr sz="2400" u="none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Char char="■"/>
              <a:defRPr sz="2400" u="none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9pPr>
          </a:lstStyle>
          <a:p/>
        </p:txBody>
      </p:sp>
      <p:sp>
        <p:nvSpPr>
          <p:cNvPr id="121" name="Google Shape;121;p25"/>
          <p:cNvSpPr txBox="1"/>
          <p:nvPr>
            <p:ph type="title"/>
          </p:nvPr>
        </p:nvSpPr>
        <p:spPr>
          <a:xfrm>
            <a:off x="956138" y="327150"/>
            <a:ext cx="2743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lbert Sans"/>
              <a:buNone/>
              <a:defRPr b="1" sz="140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25"/>
          <p:cNvSpPr txBox="1"/>
          <p:nvPr>
            <p:ph idx="2" type="body"/>
          </p:nvPr>
        </p:nvSpPr>
        <p:spPr>
          <a:xfrm>
            <a:off x="961716" y="2599900"/>
            <a:ext cx="7145100" cy="180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Char char="●"/>
              <a:defRPr u="none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 u="none"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 u="none"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u="none"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 u="none"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 u="none"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u="none"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 u="none"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2"/>
              </a:buClr>
              <a:buSzPts val="1400"/>
              <a:buChar char="■"/>
              <a:defRPr u="non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23" name="Google Shape;123;p25"/>
          <p:cNvSpPr/>
          <p:nvPr>
            <p:ph idx="3" type="pic"/>
          </p:nvPr>
        </p:nvSpPr>
        <p:spPr>
          <a:xfrm>
            <a:off x="8596800" y="223475"/>
            <a:ext cx="318600" cy="3186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24" name="Google Shape;124;p25"/>
          <p:cNvSpPr txBox="1"/>
          <p:nvPr>
            <p:ph idx="4" type="title"/>
          </p:nvPr>
        </p:nvSpPr>
        <p:spPr>
          <a:xfrm>
            <a:off x="7158725" y="4563900"/>
            <a:ext cx="1354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None/>
              <a:defRPr sz="1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e Problem">
  <p:cSld name="CUSTOM_6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6"/>
          <p:cNvSpPr/>
          <p:nvPr>
            <p:ph idx="2" type="pic"/>
          </p:nvPr>
        </p:nvSpPr>
        <p:spPr>
          <a:xfrm>
            <a:off x="8596800" y="223475"/>
            <a:ext cx="318600" cy="3186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27" name="Google Shape;127;p26"/>
          <p:cNvSpPr txBox="1"/>
          <p:nvPr>
            <p:ph type="title"/>
          </p:nvPr>
        </p:nvSpPr>
        <p:spPr>
          <a:xfrm>
            <a:off x="7158725" y="4563900"/>
            <a:ext cx="1354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None/>
              <a:defRPr sz="1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28" name="Google Shape;128;p26"/>
          <p:cNvSpPr txBox="1"/>
          <p:nvPr>
            <p:ph idx="1" type="subTitle"/>
          </p:nvPr>
        </p:nvSpPr>
        <p:spPr>
          <a:xfrm>
            <a:off x="958450" y="2692875"/>
            <a:ext cx="7137900" cy="201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b="0" sz="2400">
                <a:latin typeface="Nanum Myeongjo"/>
                <a:ea typeface="Nanum Myeongjo"/>
                <a:cs typeface="Nanum Myeongjo"/>
                <a:sym typeface="Nanum Myeongj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9pPr>
          </a:lstStyle>
          <a:p/>
        </p:txBody>
      </p:sp>
      <p:sp>
        <p:nvSpPr>
          <p:cNvPr id="129" name="Google Shape;129;p26"/>
          <p:cNvSpPr txBox="1"/>
          <p:nvPr>
            <p:ph idx="3" type="title"/>
          </p:nvPr>
        </p:nvSpPr>
        <p:spPr>
          <a:xfrm>
            <a:off x="956150" y="555750"/>
            <a:ext cx="35586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lbert Sans"/>
              <a:buNone/>
              <a:defRPr b="1" sz="1400">
                <a:solidFill>
                  <a:schemeClr val="accent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30" name="Google Shape;130;p26"/>
          <p:cNvSpPr txBox="1"/>
          <p:nvPr>
            <p:ph idx="4" type="title"/>
          </p:nvPr>
        </p:nvSpPr>
        <p:spPr>
          <a:xfrm>
            <a:off x="941263" y="866159"/>
            <a:ext cx="7137900" cy="201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lbert Sans"/>
              <a:buNone/>
              <a:defRPr sz="6000"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eatures &amp; Benefits">
  <p:cSld name="CUSTOM_7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7"/>
          <p:cNvSpPr txBox="1"/>
          <p:nvPr>
            <p:ph idx="1" type="subTitle"/>
          </p:nvPr>
        </p:nvSpPr>
        <p:spPr>
          <a:xfrm>
            <a:off x="-394525" y="762900"/>
            <a:ext cx="2958300" cy="116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9pPr>
          </a:lstStyle>
          <a:p/>
        </p:txBody>
      </p:sp>
      <p:sp>
        <p:nvSpPr>
          <p:cNvPr id="133" name="Google Shape;133;p27"/>
          <p:cNvSpPr txBox="1"/>
          <p:nvPr>
            <p:ph idx="2" type="subTitle"/>
          </p:nvPr>
        </p:nvSpPr>
        <p:spPr>
          <a:xfrm>
            <a:off x="7780000" y="762900"/>
            <a:ext cx="1961700" cy="116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9pPr>
          </a:lstStyle>
          <a:p/>
        </p:txBody>
      </p:sp>
      <p:sp>
        <p:nvSpPr>
          <p:cNvPr id="134" name="Google Shape;134;p27"/>
          <p:cNvSpPr txBox="1"/>
          <p:nvPr>
            <p:ph idx="3" type="subTitle"/>
          </p:nvPr>
        </p:nvSpPr>
        <p:spPr>
          <a:xfrm>
            <a:off x="-867225" y="1991550"/>
            <a:ext cx="2011500" cy="116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9pPr>
          </a:lstStyle>
          <a:p/>
        </p:txBody>
      </p:sp>
      <p:sp>
        <p:nvSpPr>
          <p:cNvPr id="135" name="Google Shape;135;p27"/>
          <p:cNvSpPr txBox="1"/>
          <p:nvPr>
            <p:ph idx="4" type="subTitle"/>
          </p:nvPr>
        </p:nvSpPr>
        <p:spPr>
          <a:xfrm>
            <a:off x="1384800" y="1991550"/>
            <a:ext cx="1961700" cy="116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9pPr>
          </a:lstStyle>
          <a:p/>
        </p:txBody>
      </p:sp>
      <p:sp>
        <p:nvSpPr>
          <p:cNvPr id="136" name="Google Shape;136;p27"/>
          <p:cNvSpPr txBox="1"/>
          <p:nvPr>
            <p:ph idx="5" type="subTitle"/>
          </p:nvPr>
        </p:nvSpPr>
        <p:spPr>
          <a:xfrm>
            <a:off x="3556975" y="1991550"/>
            <a:ext cx="4403400" cy="116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b="0" sz="6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lbert Sans"/>
              <a:buNone/>
              <a:defRPr sz="60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lbert Sans"/>
              <a:buNone/>
              <a:defRPr sz="60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lbert Sans"/>
              <a:buNone/>
              <a:defRPr sz="60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lbert Sans"/>
              <a:buNone/>
              <a:defRPr sz="60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lbert Sans"/>
              <a:buNone/>
              <a:defRPr sz="60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lbert Sans"/>
              <a:buNone/>
              <a:defRPr sz="60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lbert Sans"/>
              <a:buNone/>
              <a:defRPr sz="60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lbert Sans"/>
              <a:buNone/>
              <a:defRPr sz="6000"/>
            </a:lvl9pPr>
          </a:lstStyle>
          <a:p/>
        </p:txBody>
      </p:sp>
      <p:sp>
        <p:nvSpPr>
          <p:cNvPr id="137" name="Google Shape;137;p27"/>
          <p:cNvSpPr txBox="1"/>
          <p:nvPr>
            <p:ph idx="6" type="subTitle"/>
          </p:nvPr>
        </p:nvSpPr>
        <p:spPr>
          <a:xfrm>
            <a:off x="8207225" y="1991550"/>
            <a:ext cx="2216400" cy="116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9pPr>
          </a:lstStyle>
          <a:p/>
        </p:txBody>
      </p:sp>
      <p:sp>
        <p:nvSpPr>
          <p:cNvPr id="138" name="Google Shape;138;p27"/>
          <p:cNvSpPr txBox="1"/>
          <p:nvPr>
            <p:ph idx="7" type="subTitle"/>
          </p:nvPr>
        </p:nvSpPr>
        <p:spPr>
          <a:xfrm>
            <a:off x="307950" y="3220200"/>
            <a:ext cx="3807600" cy="116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9pPr>
          </a:lstStyle>
          <a:p/>
        </p:txBody>
      </p:sp>
      <p:sp>
        <p:nvSpPr>
          <p:cNvPr id="139" name="Google Shape;139;p27"/>
          <p:cNvSpPr txBox="1"/>
          <p:nvPr>
            <p:ph idx="8" type="subTitle"/>
          </p:nvPr>
        </p:nvSpPr>
        <p:spPr>
          <a:xfrm>
            <a:off x="4367925" y="3220200"/>
            <a:ext cx="2121000" cy="116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9pPr>
          </a:lstStyle>
          <a:p/>
        </p:txBody>
      </p:sp>
      <p:sp>
        <p:nvSpPr>
          <p:cNvPr id="140" name="Google Shape;140;p27"/>
          <p:cNvSpPr txBox="1"/>
          <p:nvPr>
            <p:ph idx="9" type="subTitle"/>
          </p:nvPr>
        </p:nvSpPr>
        <p:spPr>
          <a:xfrm>
            <a:off x="6718750" y="3220200"/>
            <a:ext cx="2383200" cy="116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9pPr>
          </a:lstStyle>
          <a:p/>
        </p:txBody>
      </p:sp>
      <p:sp>
        <p:nvSpPr>
          <p:cNvPr id="141" name="Google Shape;141;p27"/>
          <p:cNvSpPr txBox="1"/>
          <p:nvPr>
            <p:ph idx="13" type="subTitle"/>
          </p:nvPr>
        </p:nvSpPr>
        <p:spPr>
          <a:xfrm>
            <a:off x="2793625" y="762900"/>
            <a:ext cx="2143500" cy="116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9pPr>
          </a:lstStyle>
          <a:p/>
        </p:txBody>
      </p:sp>
      <p:sp>
        <p:nvSpPr>
          <p:cNvPr id="142" name="Google Shape;142;p27"/>
          <p:cNvSpPr txBox="1"/>
          <p:nvPr>
            <p:ph idx="14" type="subTitle"/>
          </p:nvPr>
        </p:nvSpPr>
        <p:spPr>
          <a:xfrm>
            <a:off x="5151963" y="762900"/>
            <a:ext cx="2413200" cy="116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9pPr>
          </a:lstStyle>
          <a:p/>
        </p:txBody>
      </p:sp>
      <p:sp>
        <p:nvSpPr>
          <p:cNvPr id="143" name="Google Shape;143;p27"/>
          <p:cNvSpPr/>
          <p:nvPr>
            <p:ph idx="15" type="pic"/>
          </p:nvPr>
        </p:nvSpPr>
        <p:spPr>
          <a:xfrm>
            <a:off x="8596800" y="223475"/>
            <a:ext cx="318600" cy="3186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44" name="Google Shape;144;p27"/>
          <p:cNvSpPr txBox="1"/>
          <p:nvPr>
            <p:ph type="title"/>
          </p:nvPr>
        </p:nvSpPr>
        <p:spPr>
          <a:xfrm>
            <a:off x="7158725" y="4563900"/>
            <a:ext cx="1354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None/>
              <a:defRPr sz="1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ine Graph">
  <p:cSld name="CUSTOM_8"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8"/>
          <p:cNvSpPr txBox="1"/>
          <p:nvPr>
            <p:ph type="title"/>
          </p:nvPr>
        </p:nvSpPr>
        <p:spPr>
          <a:xfrm>
            <a:off x="956150" y="327150"/>
            <a:ext cx="35586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lbert Sans"/>
              <a:buNone/>
              <a:defRPr b="1" sz="1400">
                <a:solidFill>
                  <a:schemeClr val="accent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47" name="Google Shape;147;p28"/>
          <p:cNvSpPr/>
          <p:nvPr>
            <p:ph idx="2" type="pic"/>
          </p:nvPr>
        </p:nvSpPr>
        <p:spPr>
          <a:xfrm>
            <a:off x="8596800" y="223475"/>
            <a:ext cx="318600" cy="3186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48" name="Google Shape;148;p28"/>
          <p:cNvSpPr txBox="1"/>
          <p:nvPr>
            <p:ph idx="1" type="subTitle"/>
          </p:nvPr>
        </p:nvSpPr>
        <p:spPr>
          <a:xfrm>
            <a:off x="3831000" y="327150"/>
            <a:ext cx="4500300" cy="120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28"/>
          <p:cNvSpPr txBox="1"/>
          <p:nvPr>
            <p:ph idx="3" type="title"/>
          </p:nvPr>
        </p:nvSpPr>
        <p:spPr>
          <a:xfrm>
            <a:off x="7158725" y="4563900"/>
            <a:ext cx="1354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None/>
              <a:defRPr sz="1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e Graph">
  <p:cSld name="CUSTOM_8_1"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9"/>
          <p:cNvSpPr txBox="1"/>
          <p:nvPr>
            <p:ph idx="1" type="subTitle"/>
          </p:nvPr>
        </p:nvSpPr>
        <p:spPr>
          <a:xfrm>
            <a:off x="955475" y="1615450"/>
            <a:ext cx="3291600" cy="285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29"/>
          <p:cNvSpPr txBox="1"/>
          <p:nvPr>
            <p:ph type="title"/>
          </p:nvPr>
        </p:nvSpPr>
        <p:spPr>
          <a:xfrm>
            <a:off x="956150" y="327150"/>
            <a:ext cx="3558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lbert Sans"/>
              <a:buNone/>
              <a:defRPr b="1" sz="1400">
                <a:solidFill>
                  <a:schemeClr val="accent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53" name="Google Shape;153;p29"/>
          <p:cNvSpPr/>
          <p:nvPr>
            <p:ph idx="2" type="pic"/>
          </p:nvPr>
        </p:nvSpPr>
        <p:spPr>
          <a:xfrm>
            <a:off x="8596800" y="223475"/>
            <a:ext cx="318600" cy="3186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54" name="Google Shape;154;p29"/>
          <p:cNvSpPr txBox="1"/>
          <p:nvPr>
            <p:ph idx="3" type="title"/>
          </p:nvPr>
        </p:nvSpPr>
        <p:spPr>
          <a:xfrm>
            <a:off x="7158725" y="4563900"/>
            <a:ext cx="1354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None/>
              <a:defRPr sz="1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e Solution">
  <p:cSld name="CUSTOM_9">
    <p:bg>
      <p:bgPr>
        <a:solidFill>
          <a:schemeClr val="accent1"/>
        </a:solidFill>
      </p:bgPr>
    </p:bg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0"/>
          <p:cNvSpPr/>
          <p:nvPr/>
        </p:nvSpPr>
        <p:spPr>
          <a:xfrm>
            <a:off x="116350" y="93175"/>
            <a:ext cx="8904000" cy="4914900"/>
          </a:xfrm>
          <a:prstGeom prst="roundRect">
            <a:avLst>
              <a:gd fmla="val 261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30"/>
          <p:cNvSpPr txBox="1"/>
          <p:nvPr>
            <p:ph idx="1" type="subTitle"/>
          </p:nvPr>
        </p:nvSpPr>
        <p:spPr>
          <a:xfrm>
            <a:off x="958450" y="2692875"/>
            <a:ext cx="7137900" cy="201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None/>
              <a:defRPr b="0" sz="2400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None/>
              <a:defRPr sz="2400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None/>
              <a:defRPr sz="2400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None/>
              <a:defRPr sz="2400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None/>
              <a:defRPr sz="2400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None/>
              <a:defRPr sz="2400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None/>
              <a:defRPr sz="2400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None/>
              <a:defRPr sz="2400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None/>
              <a:defRPr sz="2400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9pPr>
          </a:lstStyle>
          <a:p/>
        </p:txBody>
      </p:sp>
      <p:sp>
        <p:nvSpPr>
          <p:cNvPr id="158" name="Google Shape;158;p30"/>
          <p:cNvSpPr txBox="1"/>
          <p:nvPr>
            <p:ph type="title"/>
          </p:nvPr>
        </p:nvSpPr>
        <p:spPr>
          <a:xfrm>
            <a:off x="956150" y="555750"/>
            <a:ext cx="35586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 b="1" sz="14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59" name="Google Shape;159;p30"/>
          <p:cNvSpPr txBox="1"/>
          <p:nvPr>
            <p:ph idx="2" type="title"/>
          </p:nvPr>
        </p:nvSpPr>
        <p:spPr>
          <a:xfrm>
            <a:off x="941263" y="866159"/>
            <a:ext cx="7137900" cy="201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Albert Sans"/>
              <a:buNone/>
              <a:defRPr sz="6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60" name="Google Shape;160;p30"/>
          <p:cNvSpPr txBox="1"/>
          <p:nvPr>
            <p:ph idx="3" type="title"/>
          </p:nvPr>
        </p:nvSpPr>
        <p:spPr>
          <a:xfrm>
            <a:off x="7158725" y="4563900"/>
            <a:ext cx="1354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None/>
              <a:defRPr sz="1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1" name="Google Shape;161;p30"/>
          <p:cNvSpPr/>
          <p:nvPr>
            <p:ph idx="4" type="pic"/>
          </p:nvPr>
        </p:nvSpPr>
        <p:spPr>
          <a:xfrm>
            <a:off x="8596800" y="223475"/>
            <a:ext cx="318600" cy="318600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Why It Works">
  <p:cSld name="CUSTOM_9_1">
    <p:bg>
      <p:bgPr>
        <a:solidFill>
          <a:schemeClr val="accent1"/>
        </a:solidFill>
      </p:bgPr>
    </p:bg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1"/>
          <p:cNvSpPr/>
          <p:nvPr/>
        </p:nvSpPr>
        <p:spPr>
          <a:xfrm>
            <a:off x="116350" y="93175"/>
            <a:ext cx="8904000" cy="4914900"/>
          </a:xfrm>
          <a:prstGeom prst="roundRect">
            <a:avLst>
              <a:gd fmla="val 261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31"/>
          <p:cNvSpPr/>
          <p:nvPr>
            <p:ph idx="2" type="pic"/>
          </p:nvPr>
        </p:nvSpPr>
        <p:spPr>
          <a:xfrm rot="-5400000">
            <a:off x="-113050" y="322725"/>
            <a:ext cx="4911300" cy="4450500"/>
          </a:xfrm>
          <a:prstGeom prst="round2SameRect">
            <a:avLst>
              <a:gd fmla="val 2860" name="adj1"/>
              <a:gd fmla="val 0" name="adj2"/>
            </a:avLst>
          </a:prstGeom>
          <a:noFill/>
          <a:ln>
            <a:noFill/>
          </a:ln>
        </p:spPr>
      </p:sp>
      <p:sp>
        <p:nvSpPr>
          <p:cNvPr id="165" name="Google Shape;165;p31"/>
          <p:cNvSpPr txBox="1"/>
          <p:nvPr>
            <p:ph idx="1" type="body"/>
          </p:nvPr>
        </p:nvSpPr>
        <p:spPr>
          <a:xfrm>
            <a:off x="5364025" y="704025"/>
            <a:ext cx="3437700" cy="353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Char char="●"/>
              <a:defRPr>
                <a:solidFill>
                  <a:schemeClr val="dk2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66" name="Google Shape;166;p31"/>
          <p:cNvSpPr txBox="1"/>
          <p:nvPr>
            <p:ph type="title"/>
          </p:nvPr>
        </p:nvSpPr>
        <p:spPr>
          <a:xfrm>
            <a:off x="7158725" y="4563900"/>
            <a:ext cx="1354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None/>
              <a:defRPr sz="1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7" name="Google Shape;167;p31"/>
          <p:cNvSpPr/>
          <p:nvPr>
            <p:ph idx="3" type="pic"/>
          </p:nvPr>
        </p:nvSpPr>
        <p:spPr>
          <a:xfrm>
            <a:off x="8596800" y="223475"/>
            <a:ext cx="318600" cy="318600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ur Audience Venn Diagram">
  <p:cSld name="CUSTOM_10"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2"/>
          <p:cNvSpPr txBox="1"/>
          <p:nvPr>
            <p:ph type="title"/>
          </p:nvPr>
        </p:nvSpPr>
        <p:spPr>
          <a:xfrm>
            <a:off x="7158725" y="4563900"/>
            <a:ext cx="1354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None/>
              <a:defRPr sz="1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0" name="Google Shape;170;p32"/>
          <p:cNvSpPr txBox="1"/>
          <p:nvPr>
            <p:ph idx="2" type="title"/>
          </p:nvPr>
        </p:nvSpPr>
        <p:spPr>
          <a:xfrm>
            <a:off x="956150" y="394200"/>
            <a:ext cx="35586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 sz="1400"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>
                <a:latin typeface="Albert Sans"/>
                <a:ea typeface="Albert Sans"/>
                <a:cs typeface="Albert Sans"/>
                <a:sym typeface="Albert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>
                <a:latin typeface="Albert Sans"/>
                <a:ea typeface="Albert Sans"/>
                <a:cs typeface="Albert Sans"/>
                <a:sym typeface="Albert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>
                <a:latin typeface="Albert Sans"/>
                <a:ea typeface="Albert Sans"/>
                <a:cs typeface="Albert Sans"/>
                <a:sym typeface="Albert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>
                <a:latin typeface="Albert Sans"/>
                <a:ea typeface="Albert Sans"/>
                <a:cs typeface="Albert Sans"/>
                <a:sym typeface="Albert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>
                <a:latin typeface="Albert Sans"/>
                <a:ea typeface="Albert Sans"/>
                <a:cs typeface="Albert Sans"/>
                <a:sym typeface="Albert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>
                <a:latin typeface="Albert Sans"/>
                <a:ea typeface="Albert Sans"/>
                <a:cs typeface="Albert Sans"/>
                <a:sym typeface="Albert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>
                <a:latin typeface="Albert Sans"/>
                <a:ea typeface="Albert Sans"/>
                <a:cs typeface="Albert Sans"/>
                <a:sym typeface="Albert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/>
        </p:txBody>
      </p:sp>
      <p:sp>
        <p:nvSpPr>
          <p:cNvPr id="171" name="Google Shape;171;p32"/>
          <p:cNvSpPr/>
          <p:nvPr>
            <p:ph idx="3" type="pic"/>
          </p:nvPr>
        </p:nvSpPr>
        <p:spPr>
          <a:xfrm>
            <a:off x="8596800" y="223475"/>
            <a:ext cx="318600" cy="318600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ist of 3 Concepts">
  <p:cSld name="CUSTOM_11">
    <p:bg>
      <p:bgPr>
        <a:solidFill>
          <a:schemeClr val="accent2"/>
        </a:solidFill>
      </p:bgPr>
    </p:bg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3"/>
          <p:cNvSpPr/>
          <p:nvPr/>
        </p:nvSpPr>
        <p:spPr>
          <a:xfrm>
            <a:off x="116350" y="93175"/>
            <a:ext cx="8904000" cy="4914900"/>
          </a:xfrm>
          <a:prstGeom prst="roundRect">
            <a:avLst>
              <a:gd fmla="val 261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33"/>
          <p:cNvSpPr txBox="1"/>
          <p:nvPr>
            <p:ph type="title"/>
          </p:nvPr>
        </p:nvSpPr>
        <p:spPr>
          <a:xfrm>
            <a:off x="941780" y="715125"/>
            <a:ext cx="7860000" cy="83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Albert Sans"/>
              <a:buNone/>
              <a:defRPr sz="6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/>
        </p:txBody>
      </p:sp>
      <p:sp>
        <p:nvSpPr>
          <p:cNvPr id="175" name="Google Shape;175;p33"/>
          <p:cNvSpPr txBox="1"/>
          <p:nvPr>
            <p:ph idx="1" type="body"/>
          </p:nvPr>
        </p:nvSpPr>
        <p:spPr>
          <a:xfrm>
            <a:off x="1188971" y="2402817"/>
            <a:ext cx="1893300" cy="168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●"/>
              <a:defRPr sz="1000">
                <a:solidFill>
                  <a:schemeClr val="dk2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○"/>
              <a:defRPr sz="1000">
                <a:solidFill>
                  <a:schemeClr val="dk2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■"/>
              <a:defRPr sz="1000">
                <a:solidFill>
                  <a:schemeClr val="dk2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●"/>
              <a:defRPr sz="1000">
                <a:solidFill>
                  <a:schemeClr val="dk2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○"/>
              <a:defRPr sz="1000">
                <a:solidFill>
                  <a:schemeClr val="dk2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■"/>
              <a:defRPr sz="1000">
                <a:solidFill>
                  <a:schemeClr val="dk2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●"/>
              <a:defRPr sz="1000">
                <a:solidFill>
                  <a:schemeClr val="dk2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○"/>
              <a:defRPr sz="1000">
                <a:solidFill>
                  <a:schemeClr val="dk2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■"/>
              <a:defRPr sz="10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76" name="Google Shape;176;p33"/>
          <p:cNvSpPr txBox="1"/>
          <p:nvPr>
            <p:ph idx="2" type="body"/>
          </p:nvPr>
        </p:nvSpPr>
        <p:spPr>
          <a:xfrm>
            <a:off x="3628515" y="2402817"/>
            <a:ext cx="1893300" cy="168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●"/>
              <a:defRPr sz="1000">
                <a:solidFill>
                  <a:schemeClr val="dk2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○"/>
              <a:defRPr sz="1000">
                <a:solidFill>
                  <a:schemeClr val="dk2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■"/>
              <a:defRPr sz="1000">
                <a:solidFill>
                  <a:schemeClr val="dk2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●"/>
              <a:defRPr sz="1000">
                <a:solidFill>
                  <a:schemeClr val="dk2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○"/>
              <a:defRPr sz="1000">
                <a:solidFill>
                  <a:schemeClr val="dk2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■"/>
              <a:defRPr sz="1000">
                <a:solidFill>
                  <a:schemeClr val="dk2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●"/>
              <a:defRPr sz="1000">
                <a:solidFill>
                  <a:schemeClr val="dk2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○"/>
              <a:defRPr sz="1000">
                <a:solidFill>
                  <a:schemeClr val="dk2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■"/>
              <a:defRPr sz="10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77" name="Google Shape;177;p33"/>
          <p:cNvSpPr txBox="1"/>
          <p:nvPr>
            <p:ph idx="3" type="subTitle"/>
          </p:nvPr>
        </p:nvSpPr>
        <p:spPr>
          <a:xfrm>
            <a:off x="1078092" y="1852966"/>
            <a:ext cx="2125500" cy="37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78" name="Google Shape;178;p33"/>
          <p:cNvSpPr txBox="1"/>
          <p:nvPr>
            <p:ph idx="4" type="subTitle"/>
          </p:nvPr>
        </p:nvSpPr>
        <p:spPr>
          <a:xfrm>
            <a:off x="3524146" y="1852966"/>
            <a:ext cx="2125500" cy="37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79" name="Google Shape;179;p33"/>
          <p:cNvSpPr txBox="1"/>
          <p:nvPr>
            <p:ph idx="5" type="subTitle"/>
          </p:nvPr>
        </p:nvSpPr>
        <p:spPr>
          <a:xfrm>
            <a:off x="5970200" y="1852966"/>
            <a:ext cx="2125500" cy="37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80" name="Google Shape;180;p33"/>
          <p:cNvSpPr txBox="1"/>
          <p:nvPr>
            <p:ph idx="6" type="body"/>
          </p:nvPr>
        </p:nvSpPr>
        <p:spPr>
          <a:xfrm>
            <a:off x="6068972" y="2402817"/>
            <a:ext cx="1893300" cy="168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●"/>
              <a:defRPr sz="1000">
                <a:solidFill>
                  <a:schemeClr val="dk2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○"/>
              <a:defRPr sz="1000">
                <a:solidFill>
                  <a:schemeClr val="dk2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■"/>
              <a:defRPr sz="1000">
                <a:solidFill>
                  <a:schemeClr val="dk2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●"/>
              <a:defRPr sz="1000">
                <a:solidFill>
                  <a:schemeClr val="dk2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○"/>
              <a:defRPr sz="1000">
                <a:solidFill>
                  <a:schemeClr val="dk2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■"/>
              <a:defRPr sz="1000">
                <a:solidFill>
                  <a:schemeClr val="dk2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●"/>
              <a:defRPr sz="1000">
                <a:solidFill>
                  <a:schemeClr val="dk2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○"/>
              <a:defRPr sz="1000">
                <a:solidFill>
                  <a:schemeClr val="dk2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■"/>
              <a:defRPr sz="10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81" name="Google Shape;181;p33"/>
          <p:cNvSpPr/>
          <p:nvPr>
            <p:ph idx="7" type="pic"/>
          </p:nvPr>
        </p:nvSpPr>
        <p:spPr>
          <a:xfrm>
            <a:off x="8596800" y="223475"/>
            <a:ext cx="318600" cy="318600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ist of 6 Concepts">
  <p:cSld name="CUSTOM_11_1">
    <p:bg>
      <p:bgPr>
        <a:solidFill>
          <a:schemeClr val="accent2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4"/>
          <p:cNvSpPr/>
          <p:nvPr/>
        </p:nvSpPr>
        <p:spPr>
          <a:xfrm>
            <a:off x="116350" y="93175"/>
            <a:ext cx="8904000" cy="4914900"/>
          </a:xfrm>
          <a:prstGeom prst="roundRect">
            <a:avLst>
              <a:gd fmla="val 261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34"/>
          <p:cNvSpPr txBox="1"/>
          <p:nvPr>
            <p:ph idx="1" type="subTitle"/>
          </p:nvPr>
        </p:nvSpPr>
        <p:spPr>
          <a:xfrm>
            <a:off x="1062065" y="917207"/>
            <a:ext cx="2021100" cy="37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85" name="Google Shape;185;p34"/>
          <p:cNvSpPr txBox="1"/>
          <p:nvPr>
            <p:ph idx="2" type="subTitle"/>
          </p:nvPr>
        </p:nvSpPr>
        <p:spPr>
          <a:xfrm>
            <a:off x="3507690" y="917207"/>
            <a:ext cx="2021100" cy="37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86" name="Google Shape;186;p34"/>
          <p:cNvSpPr txBox="1"/>
          <p:nvPr>
            <p:ph idx="3" type="subTitle"/>
          </p:nvPr>
        </p:nvSpPr>
        <p:spPr>
          <a:xfrm>
            <a:off x="5956640" y="917207"/>
            <a:ext cx="2021100" cy="37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87" name="Google Shape;187;p34"/>
          <p:cNvSpPr txBox="1"/>
          <p:nvPr>
            <p:ph idx="4" type="body"/>
          </p:nvPr>
        </p:nvSpPr>
        <p:spPr>
          <a:xfrm>
            <a:off x="1172475" y="1372575"/>
            <a:ext cx="1913100" cy="81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●"/>
              <a:defRPr sz="1000">
                <a:solidFill>
                  <a:schemeClr val="dk2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○"/>
              <a:defRPr sz="1000">
                <a:solidFill>
                  <a:schemeClr val="dk2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■"/>
              <a:defRPr sz="1000">
                <a:solidFill>
                  <a:schemeClr val="dk2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●"/>
              <a:defRPr sz="1000">
                <a:solidFill>
                  <a:schemeClr val="dk2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○"/>
              <a:defRPr sz="1000">
                <a:solidFill>
                  <a:schemeClr val="dk2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■"/>
              <a:defRPr sz="1000">
                <a:solidFill>
                  <a:schemeClr val="dk2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●"/>
              <a:defRPr sz="1000">
                <a:solidFill>
                  <a:schemeClr val="dk2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○"/>
              <a:defRPr sz="1000">
                <a:solidFill>
                  <a:schemeClr val="dk2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■"/>
              <a:defRPr sz="10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88" name="Google Shape;188;p34"/>
          <p:cNvSpPr txBox="1"/>
          <p:nvPr>
            <p:ph idx="5" type="body"/>
          </p:nvPr>
        </p:nvSpPr>
        <p:spPr>
          <a:xfrm>
            <a:off x="3618100" y="1372575"/>
            <a:ext cx="1913100" cy="81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●"/>
              <a:defRPr sz="1000">
                <a:solidFill>
                  <a:schemeClr val="dk2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○"/>
              <a:defRPr sz="1000">
                <a:solidFill>
                  <a:schemeClr val="dk2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■"/>
              <a:defRPr sz="1000">
                <a:solidFill>
                  <a:schemeClr val="dk2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●"/>
              <a:defRPr sz="1000">
                <a:solidFill>
                  <a:schemeClr val="dk2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○"/>
              <a:defRPr sz="1000">
                <a:solidFill>
                  <a:schemeClr val="dk2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■"/>
              <a:defRPr sz="1000">
                <a:solidFill>
                  <a:schemeClr val="dk2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●"/>
              <a:defRPr sz="1000">
                <a:solidFill>
                  <a:schemeClr val="dk2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○"/>
              <a:defRPr sz="1000">
                <a:solidFill>
                  <a:schemeClr val="dk2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■"/>
              <a:defRPr sz="10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89" name="Google Shape;189;p34"/>
          <p:cNvSpPr txBox="1"/>
          <p:nvPr>
            <p:ph idx="6" type="body"/>
          </p:nvPr>
        </p:nvSpPr>
        <p:spPr>
          <a:xfrm>
            <a:off x="6067050" y="1372575"/>
            <a:ext cx="1913100" cy="81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●"/>
              <a:defRPr sz="1000">
                <a:solidFill>
                  <a:schemeClr val="dk2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○"/>
              <a:defRPr sz="1000">
                <a:solidFill>
                  <a:schemeClr val="dk2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■"/>
              <a:defRPr sz="1000">
                <a:solidFill>
                  <a:schemeClr val="dk2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●"/>
              <a:defRPr sz="1000">
                <a:solidFill>
                  <a:schemeClr val="dk2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○"/>
              <a:defRPr sz="1000">
                <a:solidFill>
                  <a:schemeClr val="dk2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■"/>
              <a:defRPr sz="1000">
                <a:solidFill>
                  <a:schemeClr val="dk2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●"/>
              <a:defRPr sz="1000">
                <a:solidFill>
                  <a:schemeClr val="dk2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○"/>
              <a:defRPr sz="1000">
                <a:solidFill>
                  <a:schemeClr val="dk2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■"/>
              <a:defRPr sz="10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90" name="Google Shape;190;p34"/>
          <p:cNvSpPr txBox="1"/>
          <p:nvPr>
            <p:ph idx="7" type="subTitle"/>
          </p:nvPr>
        </p:nvSpPr>
        <p:spPr>
          <a:xfrm>
            <a:off x="5956640" y="2552219"/>
            <a:ext cx="2021100" cy="37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91" name="Google Shape;191;p34"/>
          <p:cNvSpPr txBox="1"/>
          <p:nvPr>
            <p:ph idx="8" type="body"/>
          </p:nvPr>
        </p:nvSpPr>
        <p:spPr>
          <a:xfrm>
            <a:off x="3618088" y="3007588"/>
            <a:ext cx="1913100" cy="81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●"/>
              <a:defRPr sz="1000">
                <a:solidFill>
                  <a:schemeClr val="dk2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○"/>
              <a:defRPr sz="1000">
                <a:solidFill>
                  <a:schemeClr val="dk2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■"/>
              <a:defRPr sz="1000">
                <a:solidFill>
                  <a:schemeClr val="dk2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●"/>
              <a:defRPr sz="1000">
                <a:solidFill>
                  <a:schemeClr val="dk2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○"/>
              <a:defRPr sz="1000">
                <a:solidFill>
                  <a:schemeClr val="dk2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■"/>
              <a:defRPr sz="1000">
                <a:solidFill>
                  <a:schemeClr val="dk2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●"/>
              <a:defRPr sz="1000">
                <a:solidFill>
                  <a:schemeClr val="dk2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○"/>
              <a:defRPr sz="1000">
                <a:solidFill>
                  <a:schemeClr val="dk2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■"/>
              <a:defRPr sz="10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92" name="Google Shape;192;p34"/>
          <p:cNvSpPr txBox="1"/>
          <p:nvPr>
            <p:ph idx="9" type="subTitle"/>
          </p:nvPr>
        </p:nvSpPr>
        <p:spPr>
          <a:xfrm>
            <a:off x="3508752" y="2552219"/>
            <a:ext cx="2021100" cy="37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93" name="Google Shape;193;p34"/>
          <p:cNvSpPr txBox="1"/>
          <p:nvPr>
            <p:ph idx="13" type="body"/>
          </p:nvPr>
        </p:nvSpPr>
        <p:spPr>
          <a:xfrm>
            <a:off x="1171275" y="3007588"/>
            <a:ext cx="1913100" cy="81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●"/>
              <a:defRPr sz="1000">
                <a:solidFill>
                  <a:schemeClr val="dk2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○"/>
              <a:defRPr sz="1000">
                <a:solidFill>
                  <a:schemeClr val="dk2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■"/>
              <a:defRPr sz="1000">
                <a:solidFill>
                  <a:schemeClr val="dk2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●"/>
              <a:defRPr sz="1000">
                <a:solidFill>
                  <a:schemeClr val="dk2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○"/>
              <a:defRPr sz="1000">
                <a:solidFill>
                  <a:schemeClr val="dk2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■"/>
              <a:defRPr sz="1000">
                <a:solidFill>
                  <a:schemeClr val="dk2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●"/>
              <a:defRPr sz="1000">
                <a:solidFill>
                  <a:schemeClr val="dk2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○"/>
              <a:defRPr sz="1000">
                <a:solidFill>
                  <a:schemeClr val="dk2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■"/>
              <a:defRPr sz="10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94" name="Google Shape;194;p34"/>
          <p:cNvSpPr txBox="1"/>
          <p:nvPr>
            <p:ph idx="14" type="subTitle"/>
          </p:nvPr>
        </p:nvSpPr>
        <p:spPr>
          <a:xfrm>
            <a:off x="1060865" y="2552219"/>
            <a:ext cx="2021100" cy="37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95" name="Google Shape;195;p34"/>
          <p:cNvSpPr txBox="1"/>
          <p:nvPr>
            <p:ph idx="15" type="body"/>
          </p:nvPr>
        </p:nvSpPr>
        <p:spPr>
          <a:xfrm>
            <a:off x="6067050" y="3007588"/>
            <a:ext cx="1913100" cy="81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●"/>
              <a:defRPr sz="1000">
                <a:solidFill>
                  <a:schemeClr val="dk2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○"/>
              <a:defRPr sz="1000">
                <a:solidFill>
                  <a:schemeClr val="dk2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■"/>
              <a:defRPr sz="1000">
                <a:solidFill>
                  <a:schemeClr val="dk2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●"/>
              <a:defRPr sz="1000">
                <a:solidFill>
                  <a:schemeClr val="dk2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○"/>
              <a:defRPr sz="1000">
                <a:solidFill>
                  <a:schemeClr val="dk2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■"/>
              <a:defRPr sz="1000">
                <a:solidFill>
                  <a:schemeClr val="dk2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●"/>
              <a:defRPr sz="1000">
                <a:solidFill>
                  <a:schemeClr val="dk2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○"/>
              <a:defRPr sz="1000">
                <a:solidFill>
                  <a:schemeClr val="dk2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■"/>
              <a:defRPr sz="10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96" name="Google Shape;196;p34"/>
          <p:cNvSpPr txBox="1"/>
          <p:nvPr>
            <p:ph type="title"/>
          </p:nvPr>
        </p:nvSpPr>
        <p:spPr>
          <a:xfrm>
            <a:off x="956150" y="327150"/>
            <a:ext cx="35586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 b="1" sz="14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97" name="Google Shape;197;p34"/>
          <p:cNvSpPr/>
          <p:nvPr>
            <p:ph idx="16" type="pic"/>
          </p:nvPr>
        </p:nvSpPr>
        <p:spPr>
          <a:xfrm>
            <a:off x="8596800" y="223475"/>
            <a:ext cx="318600" cy="318600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rket Size Graph">
  <p:cSld name="CUSTOM_12"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5"/>
          <p:cNvSpPr txBox="1"/>
          <p:nvPr>
            <p:ph idx="1" type="subTitle"/>
          </p:nvPr>
        </p:nvSpPr>
        <p:spPr>
          <a:xfrm>
            <a:off x="960850" y="3191652"/>
            <a:ext cx="4082700" cy="156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9pPr>
          </a:lstStyle>
          <a:p/>
        </p:txBody>
      </p:sp>
      <p:sp>
        <p:nvSpPr>
          <p:cNvPr id="200" name="Google Shape;200;p35"/>
          <p:cNvSpPr txBox="1"/>
          <p:nvPr>
            <p:ph type="title"/>
          </p:nvPr>
        </p:nvSpPr>
        <p:spPr>
          <a:xfrm>
            <a:off x="932850" y="730375"/>
            <a:ext cx="4082700" cy="210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lbert Sans"/>
              <a:buNone/>
              <a:defRPr sz="6000"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lbert Sans"/>
              <a:buNone/>
              <a:defRPr sz="6000">
                <a:latin typeface="Albert Sans"/>
                <a:ea typeface="Albert Sans"/>
                <a:cs typeface="Albert Sans"/>
                <a:sym typeface="Albert Sans"/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lbert Sans"/>
              <a:buNone/>
              <a:defRPr sz="6000">
                <a:latin typeface="Albert Sans"/>
                <a:ea typeface="Albert Sans"/>
                <a:cs typeface="Albert Sans"/>
                <a:sym typeface="Albert Sans"/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lbert Sans"/>
              <a:buNone/>
              <a:defRPr sz="6000">
                <a:latin typeface="Albert Sans"/>
                <a:ea typeface="Albert Sans"/>
                <a:cs typeface="Albert Sans"/>
                <a:sym typeface="Albert Sans"/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lbert Sans"/>
              <a:buNone/>
              <a:defRPr sz="6000">
                <a:latin typeface="Albert Sans"/>
                <a:ea typeface="Albert Sans"/>
                <a:cs typeface="Albert Sans"/>
                <a:sym typeface="Albert Sans"/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lbert Sans"/>
              <a:buNone/>
              <a:defRPr sz="6000">
                <a:latin typeface="Albert Sans"/>
                <a:ea typeface="Albert Sans"/>
                <a:cs typeface="Albert Sans"/>
                <a:sym typeface="Albert Sans"/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lbert Sans"/>
              <a:buNone/>
              <a:defRPr sz="6000">
                <a:latin typeface="Albert Sans"/>
                <a:ea typeface="Albert Sans"/>
                <a:cs typeface="Albert Sans"/>
                <a:sym typeface="Albert Sans"/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lbert Sans"/>
              <a:buNone/>
              <a:defRPr sz="6000">
                <a:latin typeface="Albert Sans"/>
                <a:ea typeface="Albert Sans"/>
                <a:cs typeface="Albert Sans"/>
                <a:sym typeface="Albert Sans"/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lbert Sans"/>
              <a:buNone/>
              <a:defRPr sz="6000"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/>
        </p:txBody>
      </p:sp>
      <p:sp>
        <p:nvSpPr>
          <p:cNvPr id="201" name="Google Shape;201;p35"/>
          <p:cNvSpPr txBox="1"/>
          <p:nvPr>
            <p:ph idx="2" type="title"/>
          </p:nvPr>
        </p:nvSpPr>
        <p:spPr>
          <a:xfrm>
            <a:off x="7158725" y="4563900"/>
            <a:ext cx="1354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None/>
              <a:defRPr sz="1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2" name="Google Shape;202;p35"/>
          <p:cNvSpPr/>
          <p:nvPr>
            <p:ph idx="3" type="pic"/>
          </p:nvPr>
        </p:nvSpPr>
        <p:spPr>
          <a:xfrm>
            <a:off x="8596800" y="223475"/>
            <a:ext cx="318600" cy="318600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r Graph">
  <p:cSld name="CUSTOM_13">
    <p:bg>
      <p:bgPr>
        <a:solidFill>
          <a:schemeClr val="accent2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6"/>
          <p:cNvSpPr/>
          <p:nvPr/>
        </p:nvSpPr>
        <p:spPr>
          <a:xfrm>
            <a:off x="114300" y="114300"/>
            <a:ext cx="8915400" cy="4914900"/>
          </a:xfrm>
          <a:prstGeom prst="roundRect">
            <a:avLst>
              <a:gd fmla="val 3305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36"/>
          <p:cNvSpPr txBox="1"/>
          <p:nvPr>
            <p:ph idx="1" type="subTitle"/>
          </p:nvPr>
        </p:nvSpPr>
        <p:spPr>
          <a:xfrm>
            <a:off x="5251039" y="2593520"/>
            <a:ext cx="2571600" cy="156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06" name="Google Shape;206;p36"/>
          <p:cNvSpPr txBox="1"/>
          <p:nvPr>
            <p:ph idx="2" type="subTitle"/>
          </p:nvPr>
        </p:nvSpPr>
        <p:spPr>
          <a:xfrm>
            <a:off x="5233275" y="763675"/>
            <a:ext cx="3576600" cy="133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None/>
              <a:defRPr b="0" sz="2400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07" name="Google Shape;207;p36"/>
          <p:cNvSpPr txBox="1"/>
          <p:nvPr>
            <p:ph type="title"/>
          </p:nvPr>
        </p:nvSpPr>
        <p:spPr>
          <a:xfrm>
            <a:off x="956150" y="327150"/>
            <a:ext cx="3558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lbert Sans"/>
              <a:buNone/>
              <a:defRPr b="1" sz="1400">
                <a:solidFill>
                  <a:schemeClr val="accen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208" name="Google Shape;208;p36"/>
          <p:cNvSpPr txBox="1"/>
          <p:nvPr>
            <p:ph idx="3" type="title"/>
          </p:nvPr>
        </p:nvSpPr>
        <p:spPr>
          <a:xfrm>
            <a:off x="5251132" y="327150"/>
            <a:ext cx="3558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lbert Sans"/>
              <a:buNone/>
              <a:defRPr b="1" sz="1400">
                <a:solidFill>
                  <a:schemeClr val="accen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209" name="Google Shape;209;p36"/>
          <p:cNvSpPr txBox="1"/>
          <p:nvPr>
            <p:ph idx="4" type="title"/>
          </p:nvPr>
        </p:nvSpPr>
        <p:spPr>
          <a:xfrm>
            <a:off x="7158725" y="4563900"/>
            <a:ext cx="1354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None/>
              <a:defRPr sz="1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0" name="Google Shape;210;p36"/>
          <p:cNvSpPr/>
          <p:nvPr>
            <p:ph idx="5" type="pic"/>
          </p:nvPr>
        </p:nvSpPr>
        <p:spPr>
          <a:xfrm>
            <a:off x="8596800" y="223475"/>
            <a:ext cx="318600" cy="318600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etitor Landscape">
  <p:cSld name="CUSTOM_14">
    <p:bg>
      <p:bgPr>
        <a:solidFill>
          <a:schemeClr val="lt1"/>
        </a:solidFill>
      </p:bgPr>
    </p:bg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7"/>
          <p:cNvSpPr txBox="1"/>
          <p:nvPr>
            <p:ph idx="1" type="body"/>
          </p:nvPr>
        </p:nvSpPr>
        <p:spPr>
          <a:xfrm>
            <a:off x="6564350" y="577612"/>
            <a:ext cx="2237400" cy="64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●"/>
              <a:defRPr sz="1000" u="none">
                <a:solidFill>
                  <a:schemeClr val="dk2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○"/>
              <a:defRPr sz="1000" u="none">
                <a:solidFill>
                  <a:schemeClr val="dk2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■"/>
              <a:defRPr sz="1000" u="none">
                <a:solidFill>
                  <a:schemeClr val="dk2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●"/>
              <a:defRPr sz="1000" u="none">
                <a:solidFill>
                  <a:schemeClr val="dk2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○"/>
              <a:defRPr sz="1000" u="none">
                <a:solidFill>
                  <a:schemeClr val="dk2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■"/>
              <a:defRPr sz="1000" u="none">
                <a:solidFill>
                  <a:schemeClr val="dk2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●"/>
              <a:defRPr sz="1000" u="none">
                <a:solidFill>
                  <a:schemeClr val="dk2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○"/>
              <a:defRPr sz="1000" u="none">
                <a:solidFill>
                  <a:schemeClr val="dk2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■"/>
              <a:defRPr sz="1000" u="non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13" name="Google Shape;213;p37"/>
          <p:cNvSpPr txBox="1"/>
          <p:nvPr>
            <p:ph idx="2" type="body"/>
          </p:nvPr>
        </p:nvSpPr>
        <p:spPr>
          <a:xfrm>
            <a:off x="6564350" y="1810914"/>
            <a:ext cx="2237400" cy="64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●"/>
              <a:defRPr sz="1000" u="none">
                <a:solidFill>
                  <a:schemeClr val="dk2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○"/>
              <a:defRPr sz="1000" u="none">
                <a:solidFill>
                  <a:schemeClr val="dk2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■"/>
              <a:defRPr sz="1000" u="none">
                <a:solidFill>
                  <a:schemeClr val="dk2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●"/>
              <a:defRPr sz="1000" u="none">
                <a:solidFill>
                  <a:schemeClr val="dk2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○"/>
              <a:defRPr sz="1000" u="none">
                <a:solidFill>
                  <a:schemeClr val="dk2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■"/>
              <a:defRPr sz="1000" u="none">
                <a:solidFill>
                  <a:schemeClr val="dk2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●"/>
              <a:defRPr sz="1000" u="none">
                <a:solidFill>
                  <a:schemeClr val="dk2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○"/>
              <a:defRPr sz="1000" u="none">
                <a:solidFill>
                  <a:schemeClr val="dk2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■"/>
              <a:defRPr sz="1000" u="non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14" name="Google Shape;214;p37"/>
          <p:cNvSpPr txBox="1"/>
          <p:nvPr>
            <p:ph idx="3" type="body"/>
          </p:nvPr>
        </p:nvSpPr>
        <p:spPr>
          <a:xfrm>
            <a:off x="6564350" y="3038996"/>
            <a:ext cx="2237400" cy="64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●"/>
              <a:defRPr sz="1000" u="none">
                <a:solidFill>
                  <a:schemeClr val="dk2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○"/>
              <a:defRPr sz="1000" u="none">
                <a:solidFill>
                  <a:schemeClr val="dk2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■"/>
              <a:defRPr sz="1000" u="none">
                <a:solidFill>
                  <a:schemeClr val="dk2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●"/>
              <a:defRPr sz="1000" u="none">
                <a:solidFill>
                  <a:schemeClr val="dk2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○"/>
              <a:defRPr sz="1000" u="none">
                <a:solidFill>
                  <a:schemeClr val="dk2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■"/>
              <a:defRPr sz="1000" u="none">
                <a:solidFill>
                  <a:schemeClr val="dk2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●"/>
              <a:defRPr sz="1000" u="none">
                <a:solidFill>
                  <a:schemeClr val="dk2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○"/>
              <a:defRPr sz="1000" u="none">
                <a:solidFill>
                  <a:schemeClr val="dk2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■"/>
              <a:defRPr sz="1000" u="non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15" name="Google Shape;215;p37"/>
          <p:cNvSpPr txBox="1"/>
          <p:nvPr>
            <p:ph type="title"/>
          </p:nvPr>
        </p:nvSpPr>
        <p:spPr>
          <a:xfrm>
            <a:off x="3706300" y="327150"/>
            <a:ext cx="2009100" cy="42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 b="1" sz="14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16" name="Google Shape;216;p37"/>
          <p:cNvSpPr txBox="1"/>
          <p:nvPr>
            <p:ph idx="4" type="body"/>
          </p:nvPr>
        </p:nvSpPr>
        <p:spPr>
          <a:xfrm>
            <a:off x="3706300" y="577612"/>
            <a:ext cx="2237400" cy="64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●"/>
              <a:defRPr sz="1000" u="none">
                <a:solidFill>
                  <a:schemeClr val="dk2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○"/>
              <a:defRPr sz="1000" u="none">
                <a:solidFill>
                  <a:schemeClr val="dk2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■"/>
              <a:defRPr sz="1000" u="none">
                <a:solidFill>
                  <a:schemeClr val="dk2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●"/>
              <a:defRPr sz="1000" u="none">
                <a:solidFill>
                  <a:schemeClr val="dk2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○"/>
              <a:defRPr sz="1000" u="none">
                <a:solidFill>
                  <a:schemeClr val="dk2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■"/>
              <a:defRPr sz="1000" u="none">
                <a:solidFill>
                  <a:schemeClr val="dk2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●"/>
              <a:defRPr sz="1000" u="none">
                <a:solidFill>
                  <a:schemeClr val="dk2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○"/>
              <a:defRPr sz="1000" u="none">
                <a:solidFill>
                  <a:schemeClr val="dk2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■"/>
              <a:defRPr sz="1000" u="non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17" name="Google Shape;217;p37"/>
          <p:cNvSpPr txBox="1"/>
          <p:nvPr>
            <p:ph idx="5" type="title"/>
          </p:nvPr>
        </p:nvSpPr>
        <p:spPr>
          <a:xfrm>
            <a:off x="7158725" y="4563900"/>
            <a:ext cx="1354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None/>
              <a:defRPr sz="1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18" name="Google Shape;218;p37"/>
          <p:cNvSpPr txBox="1"/>
          <p:nvPr>
            <p:ph idx="6" type="title"/>
          </p:nvPr>
        </p:nvSpPr>
        <p:spPr>
          <a:xfrm>
            <a:off x="956150" y="327150"/>
            <a:ext cx="2009100" cy="132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lbert Sans"/>
              <a:buNone/>
              <a:defRPr b="1" sz="1400">
                <a:solidFill>
                  <a:schemeClr val="accen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219" name="Google Shape;219;p37"/>
          <p:cNvSpPr/>
          <p:nvPr>
            <p:ph idx="7" type="pic"/>
          </p:nvPr>
        </p:nvSpPr>
        <p:spPr>
          <a:xfrm>
            <a:off x="3205625" y="423875"/>
            <a:ext cx="422400" cy="4224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20" name="Google Shape;220;p37"/>
          <p:cNvSpPr/>
          <p:nvPr>
            <p:ph idx="8" type="pic"/>
          </p:nvPr>
        </p:nvSpPr>
        <p:spPr>
          <a:xfrm>
            <a:off x="6063675" y="423875"/>
            <a:ext cx="422400" cy="4224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21" name="Google Shape;221;p37"/>
          <p:cNvSpPr/>
          <p:nvPr>
            <p:ph idx="9" type="pic"/>
          </p:nvPr>
        </p:nvSpPr>
        <p:spPr>
          <a:xfrm>
            <a:off x="3205625" y="1653438"/>
            <a:ext cx="422400" cy="4224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22" name="Google Shape;222;p37"/>
          <p:cNvSpPr/>
          <p:nvPr>
            <p:ph idx="13" type="pic"/>
          </p:nvPr>
        </p:nvSpPr>
        <p:spPr>
          <a:xfrm>
            <a:off x="6063675" y="1653438"/>
            <a:ext cx="422400" cy="4224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23" name="Google Shape;223;p37"/>
          <p:cNvSpPr/>
          <p:nvPr>
            <p:ph idx="14" type="pic"/>
          </p:nvPr>
        </p:nvSpPr>
        <p:spPr>
          <a:xfrm>
            <a:off x="3205625" y="2881163"/>
            <a:ext cx="422400" cy="4224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24" name="Google Shape;224;p37"/>
          <p:cNvSpPr/>
          <p:nvPr>
            <p:ph idx="15" type="pic"/>
          </p:nvPr>
        </p:nvSpPr>
        <p:spPr>
          <a:xfrm>
            <a:off x="6063675" y="2881163"/>
            <a:ext cx="422400" cy="4224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25" name="Google Shape;225;p37"/>
          <p:cNvSpPr txBox="1"/>
          <p:nvPr>
            <p:ph idx="16" type="title"/>
          </p:nvPr>
        </p:nvSpPr>
        <p:spPr>
          <a:xfrm>
            <a:off x="6564350" y="327150"/>
            <a:ext cx="2009100" cy="42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 b="1" sz="14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26" name="Google Shape;226;p37"/>
          <p:cNvSpPr txBox="1"/>
          <p:nvPr>
            <p:ph idx="17" type="title"/>
          </p:nvPr>
        </p:nvSpPr>
        <p:spPr>
          <a:xfrm>
            <a:off x="3706300" y="1554125"/>
            <a:ext cx="2009100" cy="42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 b="1" sz="14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27" name="Google Shape;227;p37"/>
          <p:cNvSpPr txBox="1"/>
          <p:nvPr>
            <p:ph idx="18" type="title"/>
          </p:nvPr>
        </p:nvSpPr>
        <p:spPr>
          <a:xfrm>
            <a:off x="6564350" y="1554125"/>
            <a:ext cx="2009100" cy="42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 b="1" sz="14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28" name="Google Shape;228;p37"/>
          <p:cNvSpPr txBox="1"/>
          <p:nvPr>
            <p:ph idx="19" type="title"/>
          </p:nvPr>
        </p:nvSpPr>
        <p:spPr>
          <a:xfrm>
            <a:off x="3706300" y="2781100"/>
            <a:ext cx="2009100" cy="42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 b="1" sz="14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29" name="Google Shape;229;p37"/>
          <p:cNvSpPr txBox="1"/>
          <p:nvPr>
            <p:ph idx="20" type="title"/>
          </p:nvPr>
        </p:nvSpPr>
        <p:spPr>
          <a:xfrm>
            <a:off x="6564350" y="2781100"/>
            <a:ext cx="2009100" cy="42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 b="1" sz="14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30" name="Google Shape;230;p37"/>
          <p:cNvSpPr txBox="1"/>
          <p:nvPr>
            <p:ph idx="21" type="body"/>
          </p:nvPr>
        </p:nvSpPr>
        <p:spPr>
          <a:xfrm>
            <a:off x="3706300" y="1810914"/>
            <a:ext cx="2237400" cy="64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●"/>
              <a:defRPr sz="1000" u="none">
                <a:solidFill>
                  <a:schemeClr val="dk2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○"/>
              <a:defRPr sz="1000" u="none">
                <a:solidFill>
                  <a:schemeClr val="dk2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■"/>
              <a:defRPr sz="1000" u="none">
                <a:solidFill>
                  <a:schemeClr val="dk2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●"/>
              <a:defRPr sz="1000" u="none">
                <a:solidFill>
                  <a:schemeClr val="dk2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○"/>
              <a:defRPr sz="1000" u="none">
                <a:solidFill>
                  <a:schemeClr val="dk2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■"/>
              <a:defRPr sz="1000" u="none">
                <a:solidFill>
                  <a:schemeClr val="dk2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●"/>
              <a:defRPr sz="1000" u="none">
                <a:solidFill>
                  <a:schemeClr val="dk2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○"/>
              <a:defRPr sz="1000" u="none">
                <a:solidFill>
                  <a:schemeClr val="dk2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■"/>
              <a:defRPr sz="1000" u="non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31" name="Google Shape;231;p37"/>
          <p:cNvSpPr txBox="1"/>
          <p:nvPr>
            <p:ph idx="22" type="body"/>
          </p:nvPr>
        </p:nvSpPr>
        <p:spPr>
          <a:xfrm>
            <a:off x="3706300" y="3038996"/>
            <a:ext cx="2237400" cy="64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●"/>
              <a:defRPr sz="1000" u="none">
                <a:solidFill>
                  <a:schemeClr val="dk2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○"/>
              <a:defRPr sz="1000" u="none">
                <a:solidFill>
                  <a:schemeClr val="dk2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■"/>
              <a:defRPr sz="1000" u="none">
                <a:solidFill>
                  <a:schemeClr val="dk2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●"/>
              <a:defRPr sz="1000" u="none">
                <a:solidFill>
                  <a:schemeClr val="dk2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○"/>
              <a:defRPr sz="1000" u="none">
                <a:solidFill>
                  <a:schemeClr val="dk2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■"/>
              <a:defRPr sz="1000" u="none">
                <a:solidFill>
                  <a:schemeClr val="dk2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●"/>
              <a:defRPr sz="1000" u="none">
                <a:solidFill>
                  <a:schemeClr val="dk2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○"/>
              <a:defRPr sz="1000" u="none">
                <a:solidFill>
                  <a:schemeClr val="dk2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■"/>
              <a:defRPr sz="1000" u="non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32" name="Google Shape;232;p37"/>
          <p:cNvSpPr/>
          <p:nvPr>
            <p:ph idx="23" type="pic"/>
          </p:nvPr>
        </p:nvSpPr>
        <p:spPr>
          <a:xfrm>
            <a:off x="8596800" y="223475"/>
            <a:ext cx="318600" cy="318600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lumn Content">
  <p:cSld name="CUSTOM_15">
    <p:bg>
      <p:bgPr>
        <a:solidFill>
          <a:schemeClr val="lt1"/>
        </a:solidFill>
      </p:bgPr>
    </p:bg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8"/>
          <p:cNvSpPr/>
          <p:nvPr/>
        </p:nvSpPr>
        <p:spPr>
          <a:xfrm rot="5400000">
            <a:off x="4342200" y="341250"/>
            <a:ext cx="4914900" cy="4460100"/>
          </a:xfrm>
          <a:prstGeom prst="round2SameRect">
            <a:avLst>
              <a:gd fmla="val 3491" name="adj1"/>
              <a:gd fmla="val 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38"/>
          <p:cNvSpPr txBox="1"/>
          <p:nvPr>
            <p:ph type="title"/>
          </p:nvPr>
        </p:nvSpPr>
        <p:spPr>
          <a:xfrm>
            <a:off x="932850" y="730375"/>
            <a:ext cx="3280800" cy="210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Albert Sans"/>
              <a:buNone/>
              <a:defRPr sz="6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Albert Sans"/>
              <a:buNone/>
              <a:defRPr sz="6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Albert Sans"/>
              <a:buNone/>
              <a:defRPr sz="6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Albert Sans"/>
              <a:buNone/>
              <a:defRPr sz="6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Albert Sans"/>
              <a:buNone/>
              <a:defRPr sz="6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Albert Sans"/>
              <a:buNone/>
              <a:defRPr sz="6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Albert Sans"/>
              <a:buNone/>
              <a:defRPr sz="6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Albert Sans"/>
              <a:buNone/>
              <a:defRPr sz="6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Albert Sans"/>
              <a:buNone/>
              <a:defRPr sz="6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/>
        </p:txBody>
      </p:sp>
      <p:sp>
        <p:nvSpPr>
          <p:cNvPr id="236" name="Google Shape;236;p38"/>
          <p:cNvSpPr txBox="1"/>
          <p:nvPr>
            <p:ph idx="1" type="subTitle"/>
          </p:nvPr>
        </p:nvSpPr>
        <p:spPr>
          <a:xfrm>
            <a:off x="5233275" y="763675"/>
            <a:ext cx="3503700" cy="364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None/>
              <a:defRPr b="0" sz="2400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7" name="Google Shape;237;p38"/>
          <p:cNvSpPr txBox="1"/>
          <p:nvPr>
            <p:ph idx="2" type="subTitle"/>
          </p:nvPr>
        </p:nvSpPr>
        <p:spPr>
          <a:xfrm>
            <a:off x="955350" y="2928709"/>
            <a:ext cx="2844900" cy="156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38" name="Google Shape;238;p38"/>
          <p:cNvSpPr txBox="1"/>
          <p:nvPr>
            <p:ph idx="3" type="title"/>
          </p:nvPr>
        </p:nvSpPr>
        <p:spPr>
          <a:xfrm>
            <a:off x="7158725" y="4563900"/>
            <a:ext cx="1354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None/>
              <a:defRPr sz="1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9" name="Google Shape;239;p38"/>
          <p:cNvSpPr/>
          <p:nvPr>
            <p:ph idx="4" type="pic"/>
          </p:nvPr>
        </p:nvSpPr>
        <p:spPr>
          <a:xfrm>
            <a:off x="8596800" y="223475"/>
            <a:ext cx="318600" cy="318600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ockup Phone + Desktop">
  <p:cSld name="CUSTOM_16">
    <p:bg>
      <p:bgPr>
        <a:solidFill>
          <a:schemeClr val="lt1"/>
        </a:solidFill>
      </p:bgPr>
    </p:bg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9"/>
          <p:cNvSpPr/>
          <p:nvPr/>
        </p:nvSpPr>
        <p:spPr>
          <a:xfrm rot="5400000">
            <a:off x="3618000" y="-382950"/>
            <a:ext cx="4914900" cy="5908500"/>
          </a:xfrm>
          <a:prstGeom prst="round2SameRect">
            <a:avLst>
              <a:gd fmla="val 3196" name="adj1"/>
              <a:gd fmla="val 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39"/>
          <p:cNvSpPr/>
          <p:nvPr>
            <p:ph idx="2" type="pic"/>
          </p:nvPr>
        </p:nvSpPr>
        <p:spPr>
          <a:xfrm>
            <a:off x="3768625" y="934850"/>
            <a:ext cx="4630500" cy="2606700"/>
          </a:xfrm>
          <a:prstGeom prst="roundRect">
            <a:avLst>
              <a:gd fmla="val 1120" name="adj"/>
            </a:avLst>
          </a:prstGeom>
          <a:noFill/>
          <a:ln cap="flat" cmpd="sng" w="76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3" name="Google Shape;243;p39"/>
          <p:cNvSpPr/>
          <p:nvPr>
            <p:ph idx="3" type="pic"/>
          </p:nvPr>
        </p:nvSpPr>
        <p:spPr>
          <a:xfrm>
            <a:off x="812850" y="867000"/>
            <a:ext cx="1614000" cy="3409500"/>
          </a:xfrm>
          <a:prstGeom prst="roundRect">
            <a:avLst>
              <a:gd fmla="val 8265" name="adj"/>
            </a:avLst>
          </a:prstGeom>
          <a:noFill/>
          <a:ln cap="flat" cmpd="sng" w="762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4" name="Google Shape;244;p39"/>
          <p:cNvSpPr txBox="1"/>
          <p:nvPr>
            <p:ph type="title"/>
          </p:nvPr>
        </p:nvSpPr>
        <p:spPr>
          <a:xfrm>
            <a:off x="7158725" y="4563900"/>
            <a:ext cx="1354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None/>
              <a:defRPr sz="1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5" name="Google Shape;245;p39"/>
          <p:cNvSpPr/>
          <p:nvPr>
            <p:ph idx="4" type="pic"/>
          </p:nvPr>
        </p:nvSpPr>
        <p:spPr>
          <a:xfrm>
            <a:off x="8596800" y="223475"/>
            <a:ext cx="318600" cy="318600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ockup Desktop">
  <p:cSld name="CUSTOM_16_2">
    <p:bg>
      <p:bgPr>
        <a:solidFill>
          <a:schemeClr val="lt1"/>
        </a:solidFill>
      </p:bgPr>
    </p:bg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0"/>
          <p:cNvSpPr/>
          <p:nvPr/>
        </p:nvSpPr>
        <p:spPr>
          <a:xfrm rot="5400000">
            <a:off x="3618000" y="-382950"/>
            <a:ext cx="4914900" cy="5908500"/>
          </a:xfrm>
          <a:prstGeom prst="round2SameRect">
            <a:avLst>
              <a:gd fmla="val 3196" name="adj1"/>
              <a:gd fmla="val 0" name="adj2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40"/>
          <p:cNvSpPr/>
          <p:nvPr/>
        </p:nvSpPr>
        <p:spPr>
          <a:xfrm rot="-5400000">
            <a:off x="-837600" y="1065750"/>
            <a:ext cx="4914900" cy="3011100"/>
          </a:xfrm>
          <a:prstGeom prst="round2SameRect">
            <a:avLst>
              <a:gd fmla="val 5256" name="adj1"/>
              <a:gd fmla="val 0" name="adj2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40"/>
          <p:cNvSpPr/>
          <p:nvPr>
            <p:ph idx="2" type="pic"/>
          </p:nvPr>
        </p:nvSpPr>
        <p:spPr>
          <a:xfrm>
            <a:off x="8596800" y="223475"/>
            <a:ext cx="318600" cy="3186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50" name="Google Shape;250;p40"/>
          <p:cNvSpPr/>
          <p:nvPr>
            <p:ph idx="3" type="pic"/>
          </p:nvPr>
        </p:nvSpPr>
        <p:spPr>
          <a:xfrm>
            <a:off x="1931050" y="789375"/>
            <a:ext cx="5281800" cy="2973300"/>
          </a:xfrm>
          <a:prstGeom prst="roundRect">
            <a:avLst>
              <a:gd fmla="val 1120" name="adj"/>
            </a:avLst>
          </a:prstGeom>
          <a:noFill/>
          <a:ln cap="flat" cmpd="sng" w="76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ockup 3 Phone">
  <p:cSld name="CUSTOM_16_1">
    <p:bg>
      <p:bgPr>
        <a:solidFill>
          <a:schemeClr val="lt1"/>
        </a:solidFill>
      </p:bgPr>
    </p:bg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41"/>
          <p:cNvSpPr/>
          <p:nvPr/>
        </p:nvSpPr>
        <p:spPr>
          <a:xfrm rot="5400000">
            <a:off x="3618000" y="-382950"/>
            <a:ext cx="4914900" cy="5908500"/>
          </a:xfrm>
          <a:prstGeom prst="round2SameRect">
            <a:avLst>
              <a:gd fmla="val 3196" name="adj1"/>
              <a:gd fmla="val 0" name="adj2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p41"/>
          <p:cNvSpPr/>
          <p:nvPr/>
        </p:nvSpPr>
        <p:spPr>
          <a:xfrm rot="-5400000">
            <a:off x="-837600" y="1065750"/>
            <a:ext cx="4914900" cy="3011100"/>
          </a:xfrm>
          <a:prstGeom prst="round2SameRect">
            <a:avLst>
              <a:gd fmla="val 5256" name="adj1"/>
              <a:gd fmla="val 0" name="adj2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41"/>
          <p:cNvSpPr/>
          <p:nvPr>
            <p:ph idx="2" type="pic"/>
          </p:nvPr>
        </p:nvSpPr>
        <p:spPr>
          <a:xfrm>
            <a:off x="812850" y="867000"/>
            <a:ext cx="1614000" cy="3409500"/>
          </a:xfrm>
          <a:prstGeom prst="roundRect">
            <a:avLst>
              <a:gd fmla="val 8265" name="adj"/>
            </a:avLst>
          </a:prstGeom>
          <a:noFill/>
          <a:ln cap="flat" cmpd="sng" w="762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5" name="Google Shape;255;p41"/>
          <p:cNvSpPr/>
          <p:nvPr>
            <p:ph idx="3" type="pic"/>
          </p:nvPr>
        </p:nvSpPr>
        <p:spPr>
          <a:xfrm>
            <a:off x="8596800" y="223475"/>
            <a:ext cx="318600" cy="3186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56" name="Google Shape;256;p41"/>
          <p:cNvSpPr/>
          <p:nvPr>
            <p:ph idx="4" type="pic"/>
          </p:nvPr>
        </p:nvSpPr>
        <p:spPr>
          <a:xfrm>
            <a:off x="3765000" y="867000"/>
            <a:ext cx="1614000" cy="3409500"/>
          </a:xfrm>
          <a:prstGeom prst="roundRect">
            <a:avLst>
              <a:gd fmla="val 8265" name="adj"/>
            </a:avLst>
          </a:prstGeom>
          <a:noFill/>
          <a:ln cap="flat" cmpd="sng" w="762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7" name="Google Shape;257;p41"/>
          <p:cNvSpPr/>
          <p:nvPr>
            <p:ph idx="5" type="pic"/>
          </p:nvPr>
        </p:nvSpPr>
        <p:spPr>
          <a:xfrm>
            <a:off x="6717150" y="867000"/>
            <a:ext cx="1614000" cy="3409500"/>
          </a:xfrm>
          <a:prstGeom prst="roundRect">
            <a:avLst>
              <a:gd fmla="val 8265" name="adj"/>
            </a:avLst>
          </a:prstGeom>
          <a:noFill/>
          <a:ln cap="flat" cmpd="sng" w="762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ockup Tablet">
  <p:cSld name="CUSTOM_16_2_1">
    <p:bg>
      <p:bgPr>
        <a:solidFill>
          <a:schemeClr val="lt1"/>
        </a:solidFill>
      </p:bgPr>
    </p:bg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42"/>
          <p:cNvSpPr/>
          <p:nvPr/>
        </p:nvSpPr>
        <p:spPr>
          <a:xfrm rot="5400000">
            <a:off x="3618000" y="-382950"/>
            <a:ext cx="4914900" cy="5908500"/>
          </a:xfrm>
          <a:prstGeom prst="round2SameRect">
            <a:avLst>
              <a:gd fmla="val 3196" name="adj1"/>
              <a:gd fmla="val 0" name="adj2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42"/>
          <p:cNvSpPr/>
          <p:nvPr/>
        </p:nvSpPr>
        <p:spPr>
          <a:xfrm rot="-5400000">
            <a:off x="-837600" y="1065750"/>
            <a:ext cx="4914900" cy="3011100"/>
          </a:xfrm>
          <a:prstGeom prst="round2SameRect">
            <a:avLst>
              <a:gd fmla="val 5256" name="adj1"/>
              <a:gd fmla="val 0" name="adj2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42"/>
          <p:cNvSpPr/>
          <p:nvPr>
            <p:ph idx="2" type="pic"/>
          </p:nvPr>
        </p:nvSpPr>
        <p:spPr>
          <a:xfrm>
            <a:off x="8596800" y="223475"/>
            <a:ext cx="318600" cy="3186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62" name="Google Shape;262;p42"/>
          <p:cNvSpPr/>
          <p:nvPr>
            <p:ph idx="3" type="pic"/>
          </p:nvPr>
        </p:nvSpPr>
        <p:spPr>
          <a:xfrm>
            <a:off x="1988050" y="627575"/>
            <a:ext cx="5167800" cy="3888300"/>
          </a:xfrm>
          <a:prstGeom prst="roundRect">
            <a:avLst>
              <a:gd fmla="val 4099" name="adj"/>
            </a:avLst>
          </a:prstGeom>
          <a:noFill/>
          <a:ln cap="flat" cmpd="sng" w="76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ockups Phone + Tablet">
  <p:cSld name="CUSTOM_16_1_1">
    <p:bg>
      <p:bgPr>
        <a:solidFill>
          <a:schemeClr val="lt1"/>
        </a:solidFill>
      </p:bgPr>
    </p:bg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43"/>
          <p:cNvSpPr/>
          <p:nvPr>
            <p:ph idx="2" type="pic"/>
          </p:nvPr>
        </p:nvSpPr>
        <p:spPr>
          <a:xfrm>
            <a:off x="812850" y="867000"/>
            <a:ext cx="1614000" cy="3409500"/>
          </a:xfrm>
          <a:prstGeom prst="roundRect">
            <a:avLst>
              <a:gd fmla="val 8265" name="adj"/>
            </a:avLst>
          </a:prstGeom>
          <a:noFill/>
          <a:ln cap="flat" cmpd="sng" w="762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5" name="Google Shape;265;p43"/>
          <p:cNvSpPr txBox="1"/>
          <p:nvPr>
            <p:ph type="title"/>
          </p:nvPr>
        </p:nvSpPr>
        <p:spPr>
          <a:xfrm>
            <a:off x="7158725" y="4563900"/>
            <a:ext cx="1354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None/>
              <a:defRPr sz="1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6" name="Google Shape;266;p43"/>
          <p:cNvSpPr/>
          <p:nvPr>
            <p:ph idx="3" type="pic"/>
          </p:nvPr>
        </p:nvSpPr>
        <p:spPr>
          <a:xfrm>
            <a:off x="8596800" y="223475"/>
            <a:ext cx="318600" cy="3186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67" name="Google Shape;267;p43"/>
          <p:cNvSpPr/>
          <p:nvPr>
            <p:ph idx="4" type="pic"/>
          </p:nvPr>
        </p:nvSpPr>
        <p:spPr>
          <a:xfrm>
            <a:off x="3874125" y="866550"/>
            <a:ext cx="4531500" cy="3409500"/>
          </a:xfrm>
          <a:prstGeom prst="roundRect">
            <a:avLst>
              <a:gd fmla="val 4099" name="adj"/>
            </a:avLst>
          </a:prstGeom>
          <a:noFill/>
          <a:ln cap="flat" cmpd="sng" w="76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meline">
  <p:cSld name="CUSTOM_17">
    <p:bg>
      <p:bgPr>
        <a:solidFill>
          <a:schemeClr val="lt1"/>
        </a:solidFill>
      </p:bgPr>
    </p:bg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44"/>
          <p:cNvSpPr txBox="1"/>
          <p:nvPr>
            <p:ph type="title"/>
          </p:nvPr>
        </p:nvSpPr>
        <p:spPr>
          <a:xfrm>
            <a:off x="7158725" y="4563900"/>
            <a:ext cx="1354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None/>
              <a:defRPr sz="1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0" name="Google Shape;270;p44"/>
          <p:cNvSpPr txBox="1"/>
          <p:nvPr>
            <p:ph idx="1" type="subTitle"/>
          </p:nvPr>
        </p:nvSpPr>
        <p:spPr>
          <a:xfrm>
            <a:off x="440281" y="763675"/>
            <a:ext cx="2070300" cy="364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None/>
              <a:defRPr b="0" sz="2400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1" name="Google Shape;271;p44"/>
          <p:cNvSpPr txBox="1"/>
          <p:nvPr/>
        </p:nvSpPr>
        <p:spPr>
          <a:xfrm>
            <a:off x="871975" y="114300"/>
            <a:ext cx="1385400" cy="81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>
                <a:solidFill>
                  <a:schemeClr val="accent4"/>
                </a:solidFill>
                <a:latin typeface="Albert Sans"/>
                <a:ea typeface="Albert Sans"/>
                <a:cs typeface="Albert Sans"/>
                <a:sym typeface="Albert Sans"/>
              </a:rPr>
              <a:t>Future Focused</a:t>
            </a:r>
            <a:endParaRPr b="1">
              <a:solidFill>
                <a:schemeClr val="accent4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272" name="Google Shape;272;p44"/>
          <p:cNvSpPr txBox="1"/>
          <p:nvPr>
            <p:ph idx="2" type="subTitle"/>
          </p:nvPr>
        </p:nvSpPr>
        <p:spPr>
          <a:xfrm>
            <a:off x="580888" y="3286575"/>
            <a:ext cx="1757100" cy="118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b="0" sz="10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73" name="Google Shape;273;p44"/>
          <p:cNvSpPr txBox="1"/>
          <p:nvPr>
            <p:ph idx="3" type="title"/>
          </p:nvPr>
        </p:nvSpPr>
        <p:spPr>
          <a:xfrm>
            <a:off x="440281" y="327150"/>
            <a:ext cx="2009100" cy="132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 b="1" sz="14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rge Pullquote">
  <p:cSld name="CUSTOM_18">
    <p:bg>
      <p:bgPr>
        <a:solidFill>
          <a:schemeClr val="accent2"/>
        </a:solidFill>
      </p:bgPr>
    </p:bg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45"/>
          <p:cNvSpPr txBox="1"/>
          <p:nvPr>
            <p:ph idx="1" type="subTitle"/>
          </p:nvPr>
        </p:nvSpPr>
        <p:spPr>
          <a:xfrm>
            <a:off x="821950" y="763675"/>
            <a:ext cx="2070300" cy="364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6" name="Google Shape;276;p45"/>
          <p:cNvSpPr/>
          <p:nvPr/>
        </p:nvSpPr>
        <p:spPr>
          <a:xfrm>
            <a:off x="114300" y="114300"/>
            <a:ext cx="8915400" cy="4914900"/>
          </a:xfrm>
          <a:prstGeom prst="roundRect">
            <a:avLst>
              <a:gd fmla="val 3305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45"/>
          <p:cNvSpPr txBox="1"/>
          <p:nvPr>
            <p:ph idx="2" type="subTitle"/>
          </p:nvPr>
        </p:nvSpPr>
        <p:spPr>
          <a:xfrm>
            <a:off x="1062075" y="763675"/>
            <a:ext cx="7025400" cy="364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Nanum Myeongjo"/>
              <a:buNone/>
              <a:defRPr b="0" sz="3600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78" name="Google Shape;278;p45"/>
          <p:cNvSpPr txBox="1"/>
          <p:nvPr>
            <p:ph type="title"/>
          </p:nvPr>
        </p:nvSpPr>
        <p:spPr>
          <a:xfrm>
            <a:off x="7158725" y="4563900"/>
            <a:ext cx="1354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None/>
              <a:defRPr sz="1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9" name="Google Shape;279;p45"/>
          <p:cNvSpPr/>
          <p:nvPr>
            <p:ph idx="3" type="pic"/>
          </p:nvPr>
        </p:nvSpPr>
        <p:spPr>
          <a:xfrm>
            <a:off x="8596800" y="223475"/>
            <a:ext cx="318600" cy="318600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_4"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46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282" name="Google Shape;282;p46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83" name="Google Shape;283;p4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_HEADER_1"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47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86" name="Google Shape;286;p4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TITLE_AND_BODY_1"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4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9" name="Google Shape;289;p4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90" name="Google Shape;290;p4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>
  <p:cSld name="TITLE_AND_TWO_COLUMNS_1"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4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3" name="Google Shape;293;p49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4" name="Google Shape;294;p49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5" name="Google Shape;295;p4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_ONLY_1"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5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8" name="Google Shape;298;p5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_1"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51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1" name="Google Shape;301;p51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2" name="Google Shape;302;p5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_1"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52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05" name="Google Shape;305;p5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_1"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53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53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09" name="Google Shape;309;p53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10" name="Google Shape;310;p53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11" name="Google Shape;311;p5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_1"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54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/>
        </p:txBody>
      </p:sp>
      <p:sp>
        <p:nvSpPr>
          <p:cNvPr id="314" name="Google Shape;314;p5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_1"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55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17" name="Google Shape;317;p55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8" name="Google Shape;318;p5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5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CUSTOM_7_1"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57"/>
          <p:cNvSpPr txBox="1"/>
          <p:nvPr>
            <p:ph type="title"/>
          </p:nvPr>
        </p:nvSpPr>
        <p:spPr>
          <a:xfrm>
            <a:off x="677325" y="1832775"/>
            <a:ext cx="3217200" cy="148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3" name="Google Shape;323;p5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24" name="Google Shape;324;p57"/>
          <p:cNvSpPr txBox="1"/>
          <p:nvPr>
            <p:ph idx="1" type="subTitle"/>
          </p:nvPr>
        </p:nvSpPr>
        <p:spPr>
          <a:xfrm>
            <a:off x="4406650" y="39375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25" name="Google Shape;325;p57"/>
          <p:cNvSpPr txBox="1"/>
          <p:nvPr>
            <p:ph idx="2" type="subTitle"/>
          </p:nvPr>
        </p:nvSpPr>
        <p:spPr>
          <a:xfrm>
            <a:off x="4406650" y="115170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26" name="Google Shape;326;p57"/>
          <p:cNvSpPr txBox="1"/>
          <p:nvPr>
            <p:ph idx="3" type="subTitle"/>
          </p:nvPr>
        </p:nvSpPr>
        <p:spPr>
          <a:xfrm>
            <a:off x="4406650" y="342557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27" name="Google Shape;327;p57"/>
          <p:cNvSpPr txBox="1"/>
          <p:nvPr>
            <p:ph idx="4" type="subTitle"/>
          </p:nvPr>
        </p:nvSpPr>
        <p:spPr>
          <a:xfrm>
            <a:off x="4406650" y="190966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28" name="Google Shape;328;p57"/>
          <p:cNvSpPr txBox="1"/>
          <p:nvPr>
            <p:ph idx="5" type="subTitle"/>
          </p:nvPr>
        </p:nvSpPr>
        <p:spPr>
          <a:xfrm>
            <a:off x="4406650" y="418352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29" name="Google Shape;329;p57"/>
          <p:cNvSpPr txBox="1"/>
          <p:nvPr>
            <p:ph idx="6" type="subTitle"/>
          </p:nvPr>
        </p:nvSpPr>
        <p:spPr>
          <a:xfrm>
            <a:off x="4406650" y="266761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">
  <p:cSld name="CUSTOM_8_1_1"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5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2" name="Google Shape;332;p58"/>
          <p:cNvSpPr txBox="1"/>
          <p:nvPr>
            <p:ph idx="1" type="body"/>
          </p:nvPr>
        </p:nvSpPr>
        <p:spPr>
          <a:xfrm>
            <a:off x="311700" y="1152475"/>
            <a:ext cx="4473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33" name="Google Shape;333;p58"/>
          <p:cNvSpPr/>
          <p:nvPr>
            <p:ph idx="2" type="pic"/>
          </p:nvPr>
        </p:nvSpPr>
        <p:spPr>
          <a:xfrm>
            <a:off x="4992024" y="1152775"/>
            <a:ext cx="3840300" cy="3416400"/>
          </a:xfrm>
          <a:prstGeom prst="rect">
            <a:avLst/>
          </a:prstGeom>
          <a:noFill/>
          <a:ln>
            <a:noFill/>
          </a:ln>
        </p:spPr>
      </p:sp>
      <p:sp>
        <p:nvSpPr>
          <p:cNvPr id="334" name="Google Shape;334;p5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ig ideas">
  <p:cSld name="CUSTOM_1_1"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5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37" name="Google Shape;337;p59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38" name="Google Shape;338;p59"/>
          <p:cNvSpPr txBox="1"/>
          <p:nvPr>
            <p:ph idx="1" type="body"/>
          </p:nvPr>
        </p:nvSpPr>
        <p:spPr>
          <a:xfrm>
            <a:off x="48315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39" name="Google Shape;339;p59"/>
          <p:cNvSpPr txBox="1"/>
          <p:nvPr>
            <p:ph idx="2" type="body"/>
          </p:nvPr>
        </p:nvSpPr>
        <p:spPr>
          <a:xfrm>
            <a:off x="504800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0" name="Google Shape;340;p59"/>
          <p:cNvSpPr txBox="1"/>
          <p:nvPr>
            <p:ph idx="3" type="subTitle"/>
          </p:nvPr>
        </p:nvSpPr>
        <p:spPr>
          <a:xfrm>
            <a:off x="483150" y="1336161"/>
            <a:ext cx="36198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41" name="Google Shape;341;p59"/>
          <p:cNvSpPr txBox="1"/>
          <p:nvPr>
            <p:ph idx="4" type="subTitle"/>
          </p:nvPr>
        </p:nvSpPr>
        <p:spPr>
          <a:xfrm>
            <a:off x="5048000" y="1336161"/>
            <a:ext cx="36198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">
  <p:cSld name="CUSTOM_2_2"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6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44" name="Google Shape;344;p60"/>
          <p:cNvSpPr txBox="1"/>
          <p:nvPr>
            <p:ph idx="1" type="body"/>
          </p:nvPr>
        </p:nvSpPr>
        <p:spPr>
          <a:xfrm>
            <a:off x="48317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5" name="Google Shape;345;p60"/>
          <p:cNvSpPr txBox="1"/>
          <p:nvPr>
            <p:ph idx="2" type="body"/>
          </p:nvPr>
        </p:nvSpPr>
        <p:spPr>
          <a:xfrm>
            <a:off x="334772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6" name="Google Shape;346;p60"/>
          <p:cNvSpPr txBox="1"/>
          <p:nvPr>
            <p:ph idx="3" type="body"/>
          </p:nvPr>
        </p:nvSpPr>
        <p:spPr>
          <a:xfrm>
            <a:off x="621227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7" name="Google Shape;347;p60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48" name="Google Shape;348;p60"/>
          <p:cNvSpPr txBox="1"/>
          <p:nvPr>
            <p:ph idx="4" type="subTitle"/>
          </p:nvPr>
        </p:nvSpPr>
        <p:spPr>
          <a:xfrm>
            <a:off x="48317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49" name="Google Shape;349;p60"/>
          <p:cNvSpPr txBox="1"/>
          <p:nvPr>
            <p:ph idx="5" type="subTitle"/>
          </p:nvPr>
        </p:nvSpPr>
        <p:spPr>
          <a:xfrm>
            <a:off x="334772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50" name="Google Shape;350;p60"/>
          <p:cNvSpPr txBox="1"/>
          <p:nvPr>
            <p:ph idx="6" type="subTitle"/>
          </p:nvPr>
        </p:nvSpPr>
        <p:spPr>
          <a:xfrm>
            <a:off x="621227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big ideas">
  <p:cSld name="CUSTOM_3_1_1"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6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53" name="Google Shape;353;p61"/>
          <p:cNvSpPr txBox="1"/>
          <p:nvPr>
            <p:ph idx="1" type="body"/>
          </p:nvPr>
        </p:nvSpPr>
        <p:spPr>
          <a:xfrm>
            <a:off x="366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54" name="Google Shape;354;p61"/>
          <p:cNvSpPr txBox="1"/>
          <p:nvPr>
            <p:ph idx="2" type="body"/>
          </p:nvPr>
        </p:nvSpPr>
        <p:spPr>
          <a:xfrm>
            <a:off x="4938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55" name="Google Shape;355;p61"/>
          <p:cNvSpPr txBox="1"/>
          <p:nvPr>
            <p:ph idx="3" type="body"/>
          </p:nvPr>
        </p:nvSpPr>
        <p:spPr>
          <a:xfrm>
            <a:off x="366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56" name="Google Shape;356;p61"/>
          <p:cNvSpPr txBox="1"/>
          <p:nvPr>
            <p:ph idx="4" type="body"/>
          </p:nvPr>
        </p:nvSpPr>
        <p:spPr>
          <a:xfrm>
            <a:off x="4938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57" name="Google Shape;357;p61"/>
          <p:cNvSpPr txBox="1"/>
          <p:nvPr>
            <p:ph type="title"/>
          </p:nvPr>
        </p:nvSpPr>
        <p:spPr>
          <a:xfrm>
            <a:off x="366750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58" name="Google Shape;358;p61"/>
          <p:cNvSpPr txBox="1"/>
          <p:nvPr>
            <p:ph idx="5" type="subTitle"/>
          </p:nvPr>
        </p:nvSpPr>
        <p:spPr>
          <a:xfrm>
            <a:off x="366763" y="1277907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59" name="Google Shape;359;p61"/>
          <p:cNvSpPr txBox="1"/>
          <p:nvPr>
            <p:ph idx="6" type="subTitle"/>
          </p:nvPr>
        </p:nvSpPr>
        <p:spPr>
          <a:xfrm>
            <a:off x="4938738" y="1277907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60" name="Google Shape;360;p61"/>
          <p:cNvSpPr txBox="1"/>
          <p:nvPr>
            <p:ph idx="7" type="subTitle"/>
          </p:nvPr>
        </p:nvSpPr>
        <p:spPr>
          <a:xfrm>
            <a:off x="4938761" y="3167363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61" name="Google Shape;361;p61"/>
          <p:cNvSpPr txBox="1"/>
          <p:nvPr>
            <p:ph idx="8" type="subTitle"/>
          </p:nvPr>
        </p:nvSpPr>
        <p:spPr>
          <a:xfrm>
            <a:off x="366750" y="3167363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image">
  <p:cSld name="TITLE_ONLY_1_1"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6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4" name="Google Shape;364;p6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65" name="Google Shape;365;p62"/>
          <p:cNvSpPr/>
          <p:nvPr>
            <p:ph idx="2" type="pic"/>
          </p:nvPr>
        </p:nvSpPr>
        <p:spPr>
          <a:xfrm>
            <a:off x="311700" y="1170425"/>
            <a:ext cx="8520600" cy="34929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storyboards">
  <p:cSld name="CUSTOM_4_1_1"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63"/>
          <p:cNvSpPr txBox="1"/>
          <p:nvPr>
            <p:ph idx="1" type="body"/>
          </p:nvPr>
        </p:nvSpPr>
        <p:spPr>
          <a:xfrm>
            <a:off x="311700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68" name="Google Shape;368;p63"/>
          <p:cNvSpPr/>
          <p:nvPr>
            <p:ph idx="2" type="pic"/>
          </p:nvPr>
        </p:nvSpPr>
        <p:spPr>
          <a:xfrm>
            <a:off x="48048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369" name="Google Shape;369;p63"/>
          <p:cNvSpPr/>
          <p:nvPr>
            <p:ph idx="3" type="pic"/>
          </p:nvPr>
        </p:nvSpPr>
        <p:spPr>
          <a:xfrm>
            <a:off x="3117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370" name="Google Shape;370;p63"/>
          <p:cNvSpPr txBox="1"/>
          <p:nvPr>
            <p:ph idx="4" type="body"/>
          </p:nvPr>
        </p:nvSpPr>
        <p:spPr>
          <a:xfrm>
            <a:off x="4804825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71" name="Google Shape;371;p6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72" name="Google Shape;372;p6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3" name="Google Shape;373;p63"/>
          <p:cNvSpPr txBox="1"/>
          <p:nvPr>
            <p:ph idx="5" type="subTitle"/>
          </p:nvPr>
        </p:nvSpPr>
        <p:spPr>
          <a:xfrm>
            <a:off x="311725" y="3582900"/>
            <a:ext cx="4027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74" name="Google Shape;374;p63"/>
          <p:cNvSpPr txBox="1"/>
          <p:nvPr>
            <p:ph idx="6" type="subTitle"/>
          </p:nvPr>
        </p:nvSpPr>
        <p:spPr>
          <a:xfrm>
            <a:off x="4804825" y="3582900"/>
            <a:ext cx="4027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storyboards">
  <p:cSld name="CUSTOM_4_1_1_1"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64"/>
          <p:cNvSpPr txBox="1"/>
          <p:nvPr>
            <p:ph idx="1" type="body"/>
          </p:nvPr>
        </p:nvSpPr>
        <p:spPr>
          <a:xfrm>
            <a:off x="311700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77" name="Google Shape;377;p64"/>
          <p:cNvSpPr/>
          <p:nvPr>
            <p:ph idx="2" type="pic"/>
          </p:nvPr>
        </p:nvSpPr>
        <p:spPr>
          <a:xfrm>
            <a:off x="62052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378" name="Google Shape;378;p64"/>
          <p:cNvSpPr/>
          <p:nvPr>
            <p:ph idx="3" type="pic"/>
          </p:nvPr>
        </p:nvSpPr>
        <p:spPr>
          <a:xfrm>
            <a:off x="3117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379" name="Google Shape;379;p64"/>
          <p:cNvSpPr txBox="1"/>
          <p:nvPr>
            <p:ph idx="4" type="body"/>
          </p:nvPr>
        </p:nvSpPr>
        <p:spPr>
          <a:xfrm>
            <a:off x="6205225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80" name="Google Shape;380;p64"/>
          <p:cNvSpPr/>
          <p:nvPr>
            <p:ph idx="5" type="pic"/>
          </p:nvPr>
        </p:nvSpPr>
        <p:spPr>
          <a:xfrm>
            <a:off x="3255250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381" name="Google Shape;381;p64"/>
          <p:cNvSpPr txBox="1"/>
          <p:nvPr>
            <p:ph idx="6" type="body"/>
          </p:nvPr>
        </p:nvSpPr>
        <p:spPr>
          <a:xfrm>
            <a:off x="3255250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82" name="Google Shape;382;p6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83" name="Google Shape;383;p6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4" name="Google Shape;384;p64"/>
          <p:cNvSpPr txBox="1"/>
          <p:nvPr>
            <p:ph idx="7" type="subTitle"/>
          </p:nvPr>
        </p:nvSpPr>
        <p:spPr>
          <a:xfrm>
            <a:off x="311725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85" name="Google Shape;385;p64"/>
          <p:cNvSpPr txBox="1"/>
          <p:nvPr>
            <p:ph idx="8" type="subTitle"/>
          </p:nvPr>
        </p:nvSpPr>
        <p:spPr>
          <a:xfrm>
            <a:off x="6205225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86" name="Google Shape;386;p64"/>
          <p:cNvSpPr txBox="1"/>
          <p:nvPr>
            <p:ph idx="9" type="subTitle"/>
          </p:nvPr>
        </p:nvSpPr>
        <p:spPr>
          <a:xfrm>
            <a:off x="3255250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only">
  <p:cSld name="CUSTOM_5_1_2"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65"/>
          <p:cNvSpPr/>
          <p:nvPr>
            <p:ph idx="2" type="pic"/>
          </p:nvPr>
        </p:nvSpPr>
        <p:spPr>
          <a:xfrm>
            <a:off x="311700" y="445025"/>
            <a:ext cx="8520600" cy="4218300"/>
          </a:xfrm>
          <a:prstGeom prst="rect">
            <a:avLst/>
          </a:prstGeom>
          <a:noFill/>
          <a:ln>
            <a:noFill/>
          </a:ln>
        </p:spPr>
      </p:sp>
      <p:sp>
        <p:nvSpPr>
          <p:cNvPr id="389" name="Google Shape;389;p6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grid">
  <p:cSld name="CUSTOM_6_1"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6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92" name="Google Shape;392;p66"/>
          <p:cNvSpPr/>
          <p:nvPr>
            <p:ph idx="2" type="pic"/>
          </p:nvPr>
        </p:nvSpPr>
        <p:spPr>
          <a:xfrm>
            <a:off x="338960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93" name="Google Shape;393;p66"/>
          <p:cNvSpPr/>
          <p:nvPr>
            <p:ph idx="3" type="pic"/>
          </p:nvPr>
        </p:nvSpPr>
        <p:spPr>
          <a:xfrm>
            <a:off x="5195935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94" name="Google Shape;394;p66"/>
          <p:cNvSpPr/>
          <p:nvPr>
            <p:ph idx="4" type="pic"/>
          </p:nvPr>
        </p:nvSpPr>
        <p:spPr>
          <a:xfrm>
            <a:off x="700227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95" name="Google Shape;395;p66"/>
          <p:cNvSpPr/>
          <p:nvPr>
            <p:ph idx="5" type="pic"/>
          </p:nvPr>
        </p:nvSpPr>
        <p:spPr>
          <a:xfrm>
            <a:off x="3389588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96" name="Google Shape;396;p66"/>
          <p:cNvSpPr/>
          <p:nvPr>
            <p:ph idx="6" type="pic"/>
          </p:nvPr>
        </p:nvSpPr>
        <p:spPr>
          <a:xfrm>
            <a:off x="5195922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97" name="Google Shape;397;p66"/>
          <p:cNvSpPr/>
          <p:nvPr>
            <p:ph idx="7" type="pic"/>
          </p:nvPr>
        </p:nvSpPr>
        <p:spPr>
          <a:xfrm>
            <a:off x="7002257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98" name="Google Shape;398;p66"/>
          <p:cNvSpPr txBox="1"/>
          <p:nvPr>
            <p:ph type="title"/>
          </p:nvPr>
        </p:nvSpPr>
        <p:spPr>
          <a:xfrm>
            <a:off x="351550" y="445025"/>
            <a:ext cx="2596800" cy="170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9" name="Google Shape;399;p66"/>
          <p:cNvSpPr/>
          <p:nvPr>
            <p:ph idx="8" type="pic"/>
          </p:nvPr>
        </p:nvSpPr>
        <p:spPr>
          <a:xfrm>
            <a:off x="3389588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00" name="Google Shape;400;p66"/>
          <p:cNvSpPr/>
          <p:nvPr>
            <p:ph idx="9" type="pic"/>
          </p:nvPr>
        </p:nvSpPr>
        <p:spPr>
          <a:xfrm>
            <a:off x="5195922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01" name="Google Shape;401;p66"/>
          <p:cNvSpPr/>
          <p:nvPr>
            <p:ph idx="13" type="pic"/>
          </p:nvPr>
        </p:nvSpPr>
        <p:spPr>
          <a:xfrm>
            <a:off x="7002257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pos="5564">
          <p15:clr>
            <a:srgbClr val="E46962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51.xml"/><Relationship Id="rId42" Type="http://schemas.openxmlformats.org/officeDocument/2006/relationships/slideLayout" Target="../slideLayouts/slideLayout53.xml"/><Relationship Id="rId41" Type="http://schemas.openxmlformats.org/officeDocument/2006/relationships/slideLayout" Target="../slideLayouts/slideLayout52.xml"/><Relationship Id="rId44" Type="http://schemas.openxmlformats.org/officeDocument/2006/relationships/slideLayout" Target="../slideLayouts/slideLayout55.xml"/><Relationship Id="rId43" Type="http://schemas.openxmlformats.org/officeDocument/2006/relationships/slideLayout" Target="../slideLayouts/slideLayout54.xml"/><Relationship Id="rId46" Type="http://schemas.openxmlformats.org/officeDocument/2006/relationships/slideLayout" Target="../slideLayouts/slideLayout57.xml"/><Relationship Id="rId45" Type="http://schemas.openxmlformats.org/officeDocument/2006/relationships/slideLayout" Target="../slideLayouts/slideLayout56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48" Type="http://schemas.openxmlformats.org/officeDocument/2006/relationships/slideLayout" Target="../slideLayouts/slideLayout59.xml"/><Relationship Id="rId47" Type="http://schemas.openxmlformats.org/officeDocument/2006/relationships/slideLayout" Target="../slideLayouts/slideLayout58.xml"/><Relationship Id="rId49" Type="http://schemas.openxmlformats.org/officeDocument/2006/relationships/slideLayout" Target="../slideLayouts/slideLayout6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42.xml"/><Relationship Id="rId30" Type="http://schemas.openxmlformats.org/officeDocument/2006/relationships/slideLayout" Target="../slideLayouts/slideLayout41.xml"/><Relationship Id="rId33" Type="http://schemas.openxmlformats.org/officeDocument/2006/relationships/slideLayout" Target="../slideLayouts/slideLayout44.xml"/><Relationship Id="rId32" Type="http://schemas.openxmlformats.org/officeDocument/2006/relationships/slideLayout" Target="../slideLayouts/slideLayout43.xml"/><Relationship Id="rId35" Type="http://schemas.openxmlformats.org/officeDocument/2006/relationships/slideLayout" Target="../slideLayouts/slideLayout46.xml"/><Relationship Id="rId34" Type="http://schemas.openxmlformats.org/officeDocument/2006/relationships/slideLayout" Target="../slideLayouts/slideLayout45.xml"/><Relationship Id="rId37" Type="http://schemas.openxmlformats.org/officeDocument/2006/relationships/slideLayout" Target="../slideLayouts/slideLayout48.xml"/><Relationship Id="rId36" Type="http://schemas.openxmlformats.org/officeDocument/2006/relationships/slideLayout" Target="../slideLayouts/slideLayout47.xml"/><Relationship Id="rId39" Type="http://schemas.openxmlformats.org/officeDocument/2006/relationships/slideLayout" Target="../slideLayouts/slideLayout50.xml"/><Relationship Id="rId38" Type="http://schemas.openxmlformats.org/officeDocument/2006/relationships/slideLayout" Target="../slideLayouts/slideLayout49.xml"/><Relationship Id="rId20" Type="http://schemas.openxmlformats.org/officeDocument/2006/relationships/slideLayout" Target="../slideLayouts/slideLayout31.xml"/><Relationship Id="rId22" Type="http://schemas.openxmlformats.org/officeDocument/2006/relationships/slideLayout" Target="../slideLayouts/slideLayout33.xml"/><Relationship Id="rId21" Type="http://schemas.openxmlformats.org/officeDocument/2006/relationships/slideLayout" Target="../slideLayouts/slideLayout32.xml"/><Relationship Id="rId24" Type="http://schemas.openxmlformats.org/officeDocument/2006/relationships/slideLayout" Target="../slideLayouts/slideLayout35.xml"/><Relationship Id="rId23" Type="http://schemas.openxmlformats.org/officeDocument/2006/relationships/slideLayout" Target="../slideLayouts/slideLayout34.xml"/><Relationship Id="rId26" Type="http://schemas.openxmlformats.org/officeDocument/2006/relationships/slideLayout" Target="../slideLayouts/slideLayout37.xml"/><Relationship Id="rId25" Type="http://schemas.openxmlformats.org/officeDocument/2006/relationships/slideLayout" Target="../slideLayouts/slideLayout36.xml"/><Relationship Id="rId28" Type="http://schemas.openxmlformats.org/officeDocument/2006/relationships/slideLayout" Target="../slideLayouts/slideLayout39.xml"/><Relationship Id="rId27" Type="http://schemas.openxmlformats.org/officeDocument/2006/relationships/slideLayout" Target="../slideLayouts/slideLayout38.xml"/><Relationship Id="rId29" Type="http://schemas.openxmlformats.org/officeDocument/2006/relationships/slideLayout" Target="../slideLayouts/slideLayout40.xml"/><Relationship Id="rId51" Type="http://schemas.openxmlformats.org/officeDocument/2006/relationships/slideLayout" Target="../slideLayouts/slideLayout62.xml"/><Relationship Id="rId50" Type="http://schemas.openxmlformats.org/officeDocument/2006/relationships/slideLayout" Target="../slideLayouts/slideLayout61.xml"/><Relationship Id="rId53" Type="http://schemas.openxmlformats.org/officeDocument/2006/relationships/slideLayout" Target="../slideLayouts/slideLayout64.xml"/><Relationship Id="rId52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54" Type="http://schemas.openxmlformats.org/officeDocument/2006/relationships/theme" Target="../theme/theme1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19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dk2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47550" y="425875"/>
            <a:ext cx="2916300" cy="128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anum Myeongjo"/>
              <a:buNone/>
              <a:defRPr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anum Myeongjo"/>
              <a:buNone/>
              <a:defRPr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anum Myeongjo"/>
              <a:buNone/>
              <a:defRPr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anum Myeongjo"/>
              <a:buNone/>
              <a:defRPr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anum Myeongjo"/>
              <a:buNone/>
              <a:defRPr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anum Myeongjo"/>
              <a:buNone/>
              <a:defRPr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anum Myeongjo"/>
              <a:buNone/>
              <a:defRPr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anum Myeongjo"/>
              <a:buNone/>
              <a:defRPr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47550" y="1714375"/>
            <a:ext cx="5780700" cy="29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Char char="●"/>
              <a:defRPr u="sng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Char char="○"/>
              <a:defRPr u="sng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Char char="■"/>
              <a:defRPr u="sng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Char char="●"/>
              <a:defRPr u="sng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Char char="○"/>
              <a:defRPr u="sng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Char char="■"/>
              <a:defRPr u="sng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Char char="●"/>
              <a:defRPr u="sng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Char char="○"/>
              <a:defRPr u="sng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Char char="■"/>
              <a:defRPr u="sng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  <p:sldLayoutId id="2147483679" r:id="rId21"/>
    <p:sldLayoutId id="2147483680" r:id="rId22"/>
    <p:sldLayoutId id="2147483681" r:id="rId23"/>
    <p:sldLayoutId id="2147483682" r:id="rId24"/>
    <p:sldLayoutId id="2147483683" r:id="rId25"/>
    <p:sldLayoutId id="2147483684" r:id="rId26"/>
    <p:sldLayoutId id="2147483685" r:id="rId27"/>
    <p:sldLayoutId id="2147483686" r:id="rId28"/>
    <p:sldLayoutId id="2147483687" r:id="rId29"/>
    <p:sldLayoutId id="2147483688" r:id="rId30"/>
    <p:sldLayoutId id="2147483689" r:id="rId31"/>
    <p:sldLayoutId id="2147483690" r:id="rId32"/>
    <p:sldLayoutId id="2147483691" r:id="rId33"/>
    <p:sldLayoutId id="2147483692" r:id="rId34"/>
    <p:sldLayoutId id="2147483693" r:id="rId35"/>
    <p:sldLayoutId id="2147483694" r:id="rId36"/>
    <p:sldLayoutId id="2147483695" r:id="rId37"/>
    <p:sldLayoutId id="2147483696" r:id="rId38"/>
    <p:sldLayoutId id="2147483697" r:id="rId39"/>
    <p:sldLayoutId id="2147483698" r:id="rId40"/>
    <p:sldLayoutId id="2147483699" r:id="rId41"/>
    <p:sldLayoutId id="2147483700" r:id="rId42"/>
    <p:sldLayoutId id="2147483701" r:id="rId43"/>
    <p:sldLayoutId id="2147483702" r:id="rId44"/>
    <p:sldLayoutId id="2147483703" r:id="rId45"/>
    <p:sldLayoutId id="2147483704" r:id="rId46"/>
    <p:sldLayoutId id="2147483705" r:id="rId47"/>
    <p:sldLayoutId id="2147483706" r:id="rId48"/>
    <p:sldLayoutId id="2147483707" r:id="rId49"/>
    <p:sldLayoutId id="2147483708" r:id="rId50"/>
    <p:sldLayoutId id="2147483709" r:id="rId51"/>
    <p:sldLayoutId id="2147483710" r:id="rId52"/>
    <p:sldLayoutId id="2147483711" r:id="rId5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19">
          <p15:clr>
            <a:srgbClr val="E46962"/>
          </p15:clr>
        </p15:guide>
        <p15:guide id="2" pos="593">
          <p15:clr>
            <a:srgbClr val="E46962"/>
          </p15:clr>
        </p15:guide>
        <p15:guide id="3" pos="669">
          <p15:clr>
            <a:srgbClr val="E46962"/>
          </p15:clr>
        </p15:guide>
        <p15:guide id="4" pos="1044">
          <p15:clr>
            <a:srgbClr val="E46962"/>
          </p15:clr>
        </p15:guide>
        <p15:guide id="5" pos="1119">
          <p15:clr>
            <a:srgbClr val="E46962"/>
          </p15:clr>
        </p15:guide>
        <p15:guide id="6" pos="1494">
          <p15:clr>
            <a:srgbClr val="E46962"/>
          </p15:clr>
        </p15:guide>
        <p15:guide id="7" pos="1569">
          <p15:clr>
            <a:srgbClr val="E46962"/>
          </p15:clr>
        </p15:guide>
        <p15:guide id="8" pos="1944">
          <p15:clr>
            <a:srgbClr val="E46962"/>
          </p15:clr>
        </p15:guide>
        <p15:guide id="9" pos="2019">
          <p15:clr>
            <a:srgbClr val="E46962"/>
          </p15:clr>
        </p15:guide>
        <p15:guide id="10" pos="2394">
          <p15:clr>
            <a:srgbClr val="E46962"/>
          </p15:clr>
        </p15:guide>
        <p15:guide id="11" pos="2469">
          <p15:clr>
            <a:srgbClr val="E46962"/>
          </p15:clr>
        </p15:guide>
        <p15:guide id="12" pos="2844">
          <p15:clr>
            <a:srgbClr val="E46962"/>
          </p15:clr>
        </p15:guide>
        <p15:guide id="13" pos="2919">
          <p15:clr>
            <a:srgbClr val="E46962"/>
          </p15:clr>
        </p15:guide>
        <p15:guide id="14" pos="3294">
          <p15:clr>
            <a:srgbClr val="E46962"/>
          </p15:clr>
        </p15:guide>
        <p15:guide id="15" pos="3370">
          <p15:clr>
            <a:srgbClr val="E46962"/>
          </p15:clr>
        </p15:guide>
        <p15:guide id="16" pos="3744">
          <p15:clr>
            <a:srgbClr val="E46962"/>
          </p15:clr>
        </p15:guide>
        <p15:guide id="17" pos="3820">
          <p15:clr>
            <a:srgbClr val="E46962"/>
          </p15:clr>
        </p15:guide>
        <p15:guide id="18" pos="4194">
          <p15:clr>
            <a:srgbClr val="E46962"/>
          </p15:clr>
        </p15:guide>
        <p15:guide id="19" pos="4270">
          <p15:clr>
            <a:srgbClr val="E46962"/>
          </p15:clr>
        </p15:guide>
        <p15:guide id="20" pos="4644">
          <p15:clr>
            <a:srgbClr val="E46962"/>
          </p15:clr>
        </p15:guide>
        <p15:guide id="21" pos="4720">
          <p15:clr>
            <a:srgbClr val="E46962"/>
          </p15:clr>
        </p15:guide>
        <p15:guide id="22" pos="5094">
          <p15:clr>
            <a:srgbClr val="E46962"/>
          </p15:clr>
        </p15:guide>
        <p15:guide id="23" pos="5170">
          <p15:clr>
            <a:srgbClr val="E46962"/>
          </p15:clr>
        </p15:guide>
        <p15:guide id="24" pos="5544">
          <p15:clr>
            <a:srgbClr val="E46962"/>
          </p15:clr>
        </p15:guide>
        <p15:guide id="25" orient="horz" pos="141">
          <p15:clr>
            <a:srgbClr val="E46962"/>
          </p15:clr>
        </p15:guide>
        <p15:guide id="26" orient="horz" pos="3099">
          <p15:clr>
            <a:srgbClr val="E46962"/>
          </p15:clr>
        </p15:guide>
        <p15:guide id="27" pos="144">
          <p15:clr>
            <a:srgbClr val="E46962"/>
          </p15:clr>
        </p15:guide>
        <p15:guide id="28" pos="5616">
          <p15:clr>
            <a:srgbClr val="E46962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1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2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9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9.jpg"/><Relationship Id="rId4" Type="http://schemas.openxmlformats.org/officeDocument/2006/relationships/image" Target="../media/image9.png"/><Relationship Id="rId5" Type="http://schemas.openxmlformats.org/officeDocument/2006/relationships/image" Target="../media/image1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9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9.jpg"/><Relationship Id="rId4" Type="http://schemas.openxmlformats.org/officeDocument/2006/relationships/image" Target="../media/image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9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9.jpg"/><Relationship Id="rId4" Type="http://schemas.openxmlformats.org/officeDocument/2006/relationships/image" Target="../media/image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9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9.jpg"/><Relationship Id="rId4" Type="http://schemas.openxmlformats.org/officeDocument/2006/relationships/image" Target="../media/image2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Relationship Id="rId4" Type="http://schemas.openxmlformats.org/officeDocument/2006/relationships/image" Target="../media/image2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0.png"/><Relationship Id="rId4" Type="http://schemas.openxmlformats.org/officeDocument/2006/relationships/image" Target="../media/image7.png"/><Relationship Id="rId5" Type="http://schemas.openxmlformats.org/officeDocument/2006/relationships/image" Target="../media/image16.png"/><Relationship Id="rId6" Type="http://schemas.openxmlformats.org/officeDocument/2006/relationships/image" Target="../media/image1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.png"/><Relationship Id="rId4" Type="http://schemas.openxmlformats.org/officeDocument/2006/relationships/image" Target="../media/image2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9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.png"/><Relationship Id="rId4" Type="http://schemas.openxmlformats.org/officeDocument/2006/relationships/image" Target="../media/image14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67"/>
          <p:cNvSpPr txBox="1"/>
          <p:nvPr>
            <p:ph idx="12" type="sldNum"/>
          </p:nvPr>
        </p:nvSpPr>
        <p:spPr>
          <a:xfrm>
            <a:off x="8481759" y="456390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07" name="Google Shape;407;p67"/>
          <p:cNvSpPr txBox="1"/>
          <p:nvPr>
            <p:ph idx="1" type="subTitle"/>
          </p:nvPr>
        </p:nvSpPr>
        <p:spPr>
          <a:xfrm>
            <a:off x="0" y="4957500"/>
            <a:ext cx="1985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2"/>
                </a:solidFill>
              </a:rPr>
              <a:t>Jeninba NINHI</a:t>
            </a:r>
            <a:endParaRPr sz="2000">
              <a:solidFill>
                <a:schemeClr val="dk2"/>
              </a:solidFill>
            </a:endParaRPr>
          </a:p>
        </p:txBody>
      </p:sp>
      <p:pic>
        <p:nvPicPr>
          <p:cNvPr descr="Hexagonal icon." id="408" name="Google Shape;408;p67"/>
          <p:cNvPicPr preferRelativeResize="0"/>
          <p:nvPr>
            <p:ph idx="2" type="pic"/>
          </p:nvPr>
        </p:nvPicPr>
        <p:blipFill rotWithShape="1">
          <a:blip r:embed="rId4">
            <a:alphaModFix/>
          </a:blip>
          <a:srcRect b="6732" l="0" r="0" t="6732"/>
          <a:stretch/>
        </p:blipFill>
        <p:spPr>
          <a:xfrm>
            <a:off x="8596800" y="223475"/>
            <a:ext cx="318600" cy="318600"/>
          </a:xfrm>
          <a:prstGeom prst="ellipse">
            <a:avLst/>
          </a:prstGeom>
        </p:spPr>
      </p:pic>
      <p:sp>
        <p:nvSpPr>
          <p:cNvPr id="409" name="Google Shape;409;p67"/>
          <p:cNvSpPr/>
          <p:nvPr/>
        </p:nvSpPr>
        <p:spPr>
          <a:xfrm>
            <a:off x="8596792" y="4601400"/>
            <a:ext cx="318600" cy="3186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15151B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410" name="Google Shape;410;p67"/>
          <p:cNvSpPr txBox="1"/>
          <p:nvPr>
            <p:ph idx="2" type="sldNum"/>
          </p:nvPr>
        </p:nvSpPr>
        <p:spPr>
          <a:xfrm>
            <a:off x="8481759" y="456390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‹#›</a:t>
            </a:fld>
            <a:endParaRPr sz="1000">
              <a:solidFill>
                <a:schemeClr val="dk2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411" name="Google Shape;411;p67"/>
          <p:cNvSpPr txBox="1"/>
          <p:nvPr>
            <p:ph idx="1" type="subTitle"/>
          </p:nvPr>
        </p:nvSpPr>
        <p:spPr>
          <a:xfrm>
            <a:off x="2909675" y="4920000"/>
            <a:ext cx="25359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2"/>
                </a:solidFill>
              </a:rPr>
              <a:t>Gilda FERNANDES </a:t>
            </a:r>
            <a:endParaRPr sz="2000">
              <a:solidFill>
                <a:schemeClr val="dk2"/>
              </a:solidFill>
            </a:endParaRPr>
          </a:p>
        </p:txBody>
      </p:sp>
      <p:sp>
        <p:nvSpPr>
          <p:cNvPr id="412" name="Google Shape;412;p67"/>
          <p:cNvSpPr txBox="1"/>
          <p:nvPr>
            <p:ph idx="1" type="subTitle"/>
          </p:nvPr>
        </p:nvSpPr>
        <p:spPr>
          <a:xfrm>
            <a:off x="5616450" y="4920000"/>
            <a:ext cx="3512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2"/>
                </a:solidFill>
              </a:rPr>
              <a:t>Essey Franck Élisée Kassi</a:t>
            </a:r>
            <a:endParaRPr sz="20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68"/>
          <p:cNvSpPr txBox="1"/>
          <p:nvPr>
            <p:ph idx="12" type="sldNum"/>
          </p:nvPr>
        </p:nvSpPr>
        <p:spPr>
          <a:xfrm>
            <a:off x="8481759" y="456390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18" name="Google Shape;418;p68"/>
          <p:cNvSpPr/>
          <p:nvPr/>
        </p:nvSpPr>
        <p:spPr>
          <a:xfrm>
            <a:off x="8596792" y="4601400"/>
            <a:ext cx="318600" cy="3186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15151B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419" name="Google Shape;419;p68"/>
          <p:cNvSpPr txBox="1"/>
          <p:nvPr>
            <p:ph idx="2" type="sldNum"/>
          </p:nvPr>
        </p:nvSpPr>
        <p:spPr>
          <a:xfrm>
            <a:off x="8481759" y="456390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‹#›</a:t>
            </a:fld>
            <a:endParaRPr sz="1000">
              <a:solidFill>
                <a:schemeClr val="dk2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420" name="Google Shape;420;p68"/>
          <p:cNvSpPr txBox="1"/>
          <p:nvPr/>
        </p:nvSpPr>
        <p:spPr>
          <a:xfrm>
            <a:off x="404525" y="406700"/>
            <a:ext cx="5539200" cy="58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Qu’est-ce qu’HOLY ?</a:t>
            </a:r>
            <a:endParaRPr b="1" sz="2500">
              <a:solidFill>
                <a:schemeClr val="dk2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pic>
        <p:nvPicPr>
          <p:cNvPr id="421" name="Google Shape;421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47450" y="163709"/>
            <a:ext cx="3749349" cy="2104065"/>
          </a:xfrm>
          <a:prstGeom prst="rect">
            <a:avLst/>
          </a:prstGeom>
          <a:noFill/>
          <a:ln>
            <a:noFill/>
          </a:ln>
        </p:spPr>
      </p:pic>
      <p:sp>
        <p:nvSpPr>
          <p:cNvPr id="422" name="Google Shape;422;p68"/>
          <p:cNvSpPr txBox="1"/>
          <p:nvPr/>
        </p:nvSpPr>
        <p:spPr>
          <a:xfrm>
            <a:off x="347550" y="2755500"/>
            <a:ext cx="5539200" cy="156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rPr>
              <a:t>Il s’agit d’une marque allemande proposant des boissons énergisantes naturelles.  </a:t>
            </a:r>
            <a:endParaRPr sz="2500">
              <a:solidFill>
                <a:schemeClr val="lt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5"/>
        </a:solidFill>
      </p:bgPr>
    </p:bg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69"/>
          <p:cNvSpPr/>
          <p:nvPr/>
        </p:nvSpPr>
        <p:spPr>
          <a:xfrm>
            <a:off x="3988379" y="2963241"/>
            <a:ext cx="4992300" cy="817800"/>
          </a:xfrm>
          <a:prstGeom prst="rect">
            <a:avLst/>
          </a:prstGeom>
          <a:solidFill>
            <a:srgbClr val="DF11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8" name="Google Shape;428;p69"/>
          <p:cNvSpPr/>
          <p:nvPr/>
        </p:nvSpPr>
        <p:spPr>
          <a:xfrm rot="10800000">
            <a:off x="3988525" y="3781250"/>
            <a:ext cx="4992000" cy="824100"/>
          </a:xfrm>
          <a:prstGeom prst="round2SameRect">
            <a:avLst>
              <a:gd fmla="val 16667" name="adj1"/>
              <a:gd fmla="val 0" name="adj2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9" name="Google Shape;429;p69"/>
          <p:cNvSpPr/>
          <p:nvPr/>
        </p:nvSpPr>
        <p:spPr>
          <a:xfrm>
            <a:off x="3988375" y="579500"/>
            <a:ext cx="4992300" cy="823800"/>
          </a:xfrm>
          <a:prstGeom prst="round2SameRect">
            <a:avLst>
              <a:gd fmla="val 16667" name="adj1"/>
              <a:gd fmla="val 0" name="adj2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2"/>
              </a:solidFill>
            </a:endParaRPr>
          </a:p>
        </p:txBody>
      </p:sp>
      <p:sp>
        <p:nvSpPr>
          <p:cNvPr id="430" name="Google Shape;430;p69"/>
          <p:cNvSpPr/>
          <p:nvPr/>
        </p:nvSpPr>
        <p:spPr>
          <a:xfrm>
            <a:off x="3988379" y="1359579"/>
            <a:ext cx="4992300" cy="823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p69"/>
          <p:cNvSpPr/>
          <p:nvPr/>
        </p:nvSpPr>
        <p:spPr>
          <a:xfrm>
            <a:off x="3988379" y="2162829"/>
            <a:ext cx="4992300" cy="817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2" name="Google Shape;432;p69"/>
          <p:cNvSpPr txBox="1"/>
          <p:nvPr/>
        </p:nvSpPr>
        <p:spPr>
          <a:xfrm>
            <a:off x="4116984" y="585496"/>
            <a:ext cx="5487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01</a:t>
            </a:r>
            <a:endParaRPr>
              <a:solidFill>
                <a:schemeClr val="dk2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433" name="Google Shape;433;p69"/>
          <p:cNvSpPr txBox="1"/>
          <p:nvPr/>
        </p:nvSpPr>
        <p:spPr>
          <a:xfrm>
            <a:off x="4116984" y="1359571"/>
            <a:ext cx="5487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02</a:t>
            </a:r>
            <a:endParaRPr>
              <a:solidFill>
                <a:schemeClr val="dk2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434" name="Google Shape;434;p69"/>
          <p:cNvSpPr txBox="1"/>
          <p:nvPr/>
        </p:nvSpPr>
        <p:spPr>
          <a:xfrm>
            <a:off x="4116984" y="2183371"/>
            <a:ext cx="5487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03</a:t>
            </a:r>
            <a:endParaRPr>
              <a:solidFill>
                <a:schemeClr val="dk2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435" name="Google Shape;435;p69"/>
          <p:cNvSpPr txBox="1"/>
          <p:nvPr/>
        </p:nvSpPr>
        <p:spPr>
          <a:xfrm>
            <a:off x="4023309" y="2960246"/>
            <a:ext cx="5487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04</a:t>
            </a:r>
            <a:endParaRPr>
              <a:solidFill>
                <a:schemeClr val="dk2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436" name="Google Shape;436;p69"/>
          <p:cNvSpPr txBox="1"/>
          <p:nvPr>
            <p:ph idx="12" type="sldNum"/>
          </p:nvPr>
        </p:nvSpPr>
        <p:spPr>
          <a:xfrm>
            <a:off x="8481759" y="456390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37" name="Google Shape;437;p69"/>
          <p:cNvSpPr txBox="1"/>
          <p:nvPr>
            <p:ph type="title"/>
          </p:nvPr>
        </p:nvSpPr>
        <p:spPr>
          <a:xfrm>
            <a:off x="0" y="3200"/>
            <a:ext cx="4856400" cy="197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Les Objectifs de la marque :</a:t>
            </a:r>
            <a:endParaRPr b="1">
              <a:solidFill>
                <a:schemeClr val="dk1"/>
              </a:solidFill>
            </a:endParaRPr>
          </a:p>
        </p:txBody>
      </p:sp>
      <p:pic>
        <p:nvPicPr>
          <p:cNvPr descr="Hexagonal icon." id="438" name="Google Shape;438;p69"/>
          <p:cNvPicPr preferRelativeResize="0"/>
          <p:nvPr>
            <p:ph idx="6" type="pic"/>
          </p:nvPr>
        </p:nvPicPr>
        <p:blipFill rotWithShape="1">
          <a:blip r:embed="rId3">
            <a:alphaModFix/>
          </a:blip>
          <a:srcRect b="6732" l="0" r="0" t="6732"/>
          <a:stretch/>
        </p:blipFill>
        <p:spPr>
          <a:xfrm>
            <a:off x="8596800" y="223475"/>
            <a:ext cx="318600" cy="318600"/>
          </a:xfrm>
          <a:prstGeom prst="ellipse">
            <a:avLst/>
          </a:prstGeom>
        </p:spPr>
      </p:pic>
      <p:sp>
        <p:nvSpPr>
          <p:cNvPr id="439" name="Google Shape;439;p69"/>
          <p:cNvSpPr/>
          <p:nvPr/>
        </p:nvSpPr>
        <p:spPr>
          <a:xfrm>
            <a:off x="8596792" y="4601400"/>
            <a:ext cx="318600" cy="3186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15151B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440" name="Google Shape;440;p69"/>
          <p:cNvSpPr txBox="1"/>
          <p:nvPr>
            <p:ph idx="2" type="sldNum"/>
          </p:nvPr>
        </p:nvSpPr>
        <p:spPr>
          <a:xfrm>
            <a:off x="8481759" y="456390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‹#›</a:t>
            </a:fld>
            <a:endParaRPr sz="1000">
              <a:solidFill>
                <a:schemeClr val="dk2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441" name="Google Shape;441;p69"/>
          <p:cNvSpPr txBox="1"/>
          <p:nvPr>
            <p:ph idx="5" type="title"/>
          </p:nvPr>
        </p:nvSpPr>
        <p:spPr>
          <a:xfrm>
            <a:off x="4551600" y="585500"/>
            <a:ext cx="4453200" cy="81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Augmenter sa notoriété</a:t>
            </a:r>
            <a:endParaRPr/>
          </a:p>
        </p:txBody>
      </p:sp>
      <p:sp>
        <p:nvSpPr>
          <p:cNvPr id="442" name="Google Shape;442;p69"/>
          <p:cNvSpPr txBox="1"/>
          <p:nvPr>
            <p:ph idx="5" type="title"/>
          </p:nvPr>
        </p:nvSpPr>
        <p:spPr>
          <a:xfrm>
            <a:off x="4454025" y="1362575"/>
            <a:ext cx="4453200" cy="81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Renforcer l’image de la marque</a:t>
            </a:r>
            <a:endParaRPr/>
          </a:p>
        </p:txBody>
      </p:sp>
      <p:sp>
        <p:nvSpPr>
          <p:cNvPr id="443" name="Google Shape;443;p69"/>
          <p:cNvSpPr txBox="1"/>
          <p:nvPr>
            <p:ph idx="5" type="title"/>
          </p:nvPr>
        </p:nvSpPr>
        <p:spPr>
          <a:xfrm>
            <a:off x="4369900" y="3775238"/>
            <a:ext cx="4921800" cy="81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Trouver </a:t>
            </a:r>
            <a:r>
              <a:rPr lang="en"/>
              <a:t>des nouveaux cœurs</a:t>
            </a:r>
            <a:r>
              <a:rPr lang="en"/>
              <a:t> de cible </a:t>
            </a:r>
            <a:endParaRPr sz="3600"/>
          </a:p>
        </p:txBody>
      </p:sp>
      <p:sp>
        <p:nvSpPr>
          <p:cNvPr id="444" name="Google Shape;444;p69"/>
          <p:cNvSpPr txBox="1"/>
          <p:nvPr>
            <p:ph idx="5" type="title"/>
          </p:nvPr>
        </p:nvSpPr>
        <p:spPr>
          <a:xfrm>
            <a:off x="4454025" y="2183375"/>
            <a:ext cx="4453200" cy="81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Générer des ventes</a:t>
            </a:r>
            <a:endParaRPr/>
          </a:p>
        </p:txBody>
      </p:sp>
      <p:sp>
        <p:nvSpPr>
          <p:cNvPr id="445" name="Google Shape;445;p69"/>
          <p:cNvSpPr txBox="1"/>
          <p:nvPr/>
        </p:nvSpPr>
        <p:spPr>
          <a:xfrm>
            <a:off x="4023309" y="3781246"/>
            <a:ext cx="5487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05</a:t>
            </a:r>
            <a:endParaRPr>
              <a:solidFill>
                <a:schemeClr val="dk2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446" name="Google Shape;446;p69"/>
          <p:cNvSpPr txBox="1"/>
          <p:nvPr>
            <p:ph idx="5" type="title"/>
          </p:nvPr>
        </p:nvSpPr>
        <p:spPr>
          <a:xfrm>
            <a:off x="4551600" y="2983475"/>
            <a:ext cx="4453200" cy="81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Génération de trafic sur leurs sites web </a:t>
            </a:r>
            <a:endParaRPr sz="36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70"/>
          <p:cNvSpPr txBox="1"/>
          <p:nvPr>
            <p:ph idx="12" type="sldNum"/>
          </p:nvPr>
        </p:nvSpPr>
        <p:spPr>
          <a:xfrm>
            <a:off x="8481759" y="456390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52" name="Google Shape;452;p70"/>
          <p:cNvSpPr txBox="1"/>
          <p:nvPr>
            <p:ph type="title"/>
          </p:nvPr>
        </p:nvSpPr>
        <p:spPr>
          <a:xfrm>
            <a:off x="228600" y="177850"/>
            <a:ext cx="5436900" cy="99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1"/>
                </a:solidFill>
              </a:rPr>
              <a:t>Les influenceurs !</a:t>
            </a:r>
            <a:endParaRPr b="1">
              <a:solidFill>
                <a:schemeClr val="accent1"/>
              </a:solidFill>
            </a:endParaRPr>
          </a:p>
        </p:txBody>
      </p:sp>
      <p:sp>
        <p:nvSpPr>
          <p:cNvPr id="453" name="Google Shape;453;p70"/>
          <p:cNvSpPr/>
          <p:nvPr/>
        </p:nvSpPr>
        <p:spPr>
          <a:xfrm>
            <a:off x="3920125" y="1338400"/>
            <a:ext cx="4989300" cy="698700"/>
          </a:xfrm>
          <a:prstGeom prst="round2SameRect">
            <a:avLst>
              <a:gd fmla="val 16667" name="adj1"/>
              <a:gd fmla="val 0" name="adj2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4" name="Google Shape;454;p70"/>
          <p:cNvSpPr/>
          <p:nvPr/>
        </p:nvSpPr>
        <p:spPr>
          <a:xfrm>
            <a:off x="3923152" y="2052481"/>
            <a:ext cx="4989300" cy="69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5" name="Google Shape;455;p70"/>
          <p:cNvSpPr/>
          <p:nvPr/>
        </p:nvSpPr>
        <p:spPr>
          <a:xfrm>
            <a:off x="3923152" y="2769241"/>
            <a:ext cx="4989300" cy="693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6" name="Google Shape;456;p70"/>
          <p:cNvSpPr/>
          <p:nvPr/>
        </p:nvSpPr>
        <p:spPr>
          <a:xfrm>
            <a:off x="3923152" y="3464557"/>
            <a:ext cx="4989300" cy="693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457" name="Google Shape;457;p70"/>
          <p:cNvSpPr txBox="1"/>
          <p:nvPr>
            <p:ph idx="4" type="title"/>
          </p:nvPr>
        </p:nvSpPr>
        <p:spPr>
          <a:xfrm>
            <a:off x="4466650" y="2771947"/>
            <a:ext cx="4440300" cy="69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 sz="2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Math se fait des films</a:t>
            </a:r>
            <a:endParaRPr b="1" sz="3800">
              <a:solidFill>
                <a:schemeClr val="dk1"/>
              </a:solidFill>
            </a:endParaRPr>
          </a:p>
        </p:txBody>
      </p:sp>
      <p:sp>
        <p:nvSpPr>
          <p:cNvPr id="458" name="Google Shape;458;p70"/>
          <p:cNvSpPr txBox="1"/>
          <p:nvPr>
            <p:ph idx="2" type="title"/>
          </p:nvPr>
        </p:nvSpPr>
        <p:spPr>
          <a:xfrm>
            <a:off x="4466650" y="1343794"/>
            <a:ext cx="4440300" cy="69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 sz="25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Lucie Woodward</a:t>
            </a:r>
            <a:endParaRPr b="1" sz="3800">
              <a:solidFill>
                <a:schemeClr val="accent3"/>
              </a:solidFill>
            </a:endParaRPr>
          </a:p>
        </p:txBody>
      </p:sp>
      <p:sp>
        <p:nvSpPr>
          <p:cNvPr id="459" name="Google Shape;459;p70"/>
          <p:cNvSpPr txBox="1"/>
          <p:nvPr>
            <p:ph idx="3" type="title"/>
          </p:nvPr>
        </p:nvSpPr>
        <p:spPr>
          <a:xfrm>
            <a:off x="4466650" y="2073946"/>
            <a:ext cx="4440300" cy="69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 sz="2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Naj B fit </a:t>
            </a:r>
            <a:endParaRPr b="1" sz="3800">
              <a:solidFill>
                <a:schemeClr val="dk1"/>
              </a:solidFill>
            </a:endParaRPr>
          </a:p>
        </p:txBody>
      </p:sp>
      <p:sp>
        <p:nvSpPr>
          <p:cNvPr id="460" name="Google Shape;460;p70"/>
          <p:cNvSpPr txBox="1"/>
          <p:nvPr>
            <p:ph idx="4294967295" type="title"/>
          </p:nvPr>
        </p:nvSpPr>
        <p:spPr>
          <a:xfrm>
            <a:off x="4438125" y="3483314"/>
            <a:ext cx="4440300" cy="69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 sz="2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Bananamo</a:t>
            </a:r>
            <a:endParaRPr sz="2500">
              <a:solidFill>
                <a:schemeClr val="dk1"/>
              </a:solidFill>
            </a:endParaRPr>
          </a:p>
        </p:txBody>
      </p:sp>
      <p:sp>
        <p:nvSpPr>
          <p:cNvPr id="461" name="Google Shape;461;p70"/>
          <p:cNvSpPr txBox="1"/>
          <p:nvPr/>
        </p:nvSpPr>
        <p:spPr>
          <a:xfrm>
            <a:off x="3923159" y="1338400"/>
            <a:ext cx="548700" cy="69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01</a:t>
            </a:r>
            <a:endParaRPr>
              <a:solidFill>
                <a:schemeClr val="dk2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462" name="Google Shape;462;p70"/>
          <p:cNvSpPr txBox="1"/>
          <p:nvPr/>
        </p:nvSpPr>
        <p:spPr>
          <a:xfrm>
            <a:off x="3923159" y="2052478"/>
            <a:ext cx="548700" cy="69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02</a:t>
            </a:r>
            <a:endParaRPr>
              <a:solidFill>
                <a:schemeClr val="dk2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463" name="Google Shape;463;p70"/>
          <p:cNvSpPr txBox="1"/>
          <p:nvPr/>
        </p:nvSpPr>
        <p:spPr>
          <a:xfrm>
            <a:off x="3923159" y="2767891"/>
            <a:ext cx="548700" cy="69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03</a:t>
            </a:r>
            <a:endParaRPr>
              <a:solidFill>
                <a:schemeClr val="dk2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464" name="Google Shape;464;p70"/>
          <p:cNvSpPr txBox="1"/>
          <p:nvPr/>
        </p:nvSpPr>
        <p:spPr>
          <a:xfrm>
            <a:off x="3923159" y="3461858"/>
            <a:ext cx="548700" cy="69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04</a:t>
            </a:r>
            <a:endParaRPr>
              <a:solidFill>
                <a:schemeClr val="dk2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465" name="Google Shape;465;p70"/>
          <p:cNvSpPr txBox="1"/>
          <p:nvPr>
            <p:ph idx="2" type="sldNum"/>
          </p:nvPr>
        </p:nvSpPr>
        <p:spPr>
          <a:xfrm>
            <a:off x="8481759" y="456390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66" name="Google Shape;466;p70"/>
          <p:cNvSpPr/>
          <p:nvPr/>
        </p:nvSpPr>
        <p:spPr>
          <a:xfrm>
            <a:off x="8596792" y="4601400"/>
            <a:ext cx="318600" cy="3186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15151B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467" name="Google Shape;467;p70"/>
          <p:cNvSpPr txBox="1"/>
          <p:nvPr>
            <p:ph idx="3" type="sldNum"/>
          </p:nvPr>
        </p:nvSpPr>
        <p:spPr>
          <a:xfrm>
            <a:off x="8481759" y="456390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‹#›</a:t>
            </a:fld>
            <a:endParaRPr sz="1000">
              <a:solidFill>
                <a:schemeClr val="dk2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71"/>
          <p:cNvSpPr txBox="1"/>
          <p:nvPr>
            <p:ph type="title"/>
          </p:nvPr>
        </p:nvSpPr>
        <p:spPr>
          <a:xfrm>
            <a:off x="23750" y="0"/>
            <a:ext cx="7285800" cy="115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/>
              <a:t>Lucile Woodward</a:t>
            </a:r>
            <a:r>
              <a:rPr lang="en" sz="8000"/>
              <a:t> </a:t>
            </a:r>
            <a:r>
              <a:rPr lang="en"/>
              <a:t> </a:t>
            </a:r>
            <a:endParaRPr/>
          </a:p>
        </p:txBody>
      </p:sp>
      <p:pic>
        <p:nvPicPr>
          <p:cNvPr descr="Hexagonal icon." id="473" name="Google Shape;473;p71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6732" l="0" r="0" t="6732"/>
          <a:stretch/>
        </p:blipFill>
        <p:spPr>
          <a:xfrm>
            <a:off x="8596800" y="223475"/>
            <a:ext cx="318600" cy="318600"/>
          </a:xfrm>
          <a:prstGeom prst="ellipse">
            <a:avLst/>
          </a:prstGeom>
        </p:spPr>
      </p:pic>
      <p:sp>
        <p:nvSpPr>
          <p:cNvPr id="474" name="Google Shape;474;p71"/>
          <p:cNvSpPr/>
          <p:nvPr/>
        </p:nvSpPr>
        <p:spPr>
          <a:xfrm>
            <a:off x="8596792" y="4601400"/>
            <a:ext cx="318600" cy="3186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15151B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475" name="Google Shape;475;p71"/>
          <p:cNvSpPr txBox="1"/>
          <p:nvPr>
            <p:ph idx="12" type="sldNum"/>
          </p:nvPr>
        </p:nvSpPr>
        <p:spPr>
          <a:xfrm>
            <a:off x="8481759" y="456390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‹#›</a:t>
            </a:fld>
            <a:endParaRPr sz="1000">
              <a:solidFill>
                <a:schemeClr val="dk2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476" name="Google Shape;476;p71"/>
          <p:cNvSpPr txBox="1"/>
          <p:nvPr/>
        </p:nvSpPr>
        <p:spPr>
          <a:xfrm>
            <a:off x="306650" y="1733350"/>
            <a:ext cx="5042400" cy="15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rPr>
              <a:t>Contenue :</a:t>
            </a:r>
            <a:r>
              <a:rPr lang="en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rPr>
              <a:t> </a:t>
            </a:r>
            <a:endParaRPr>
              <a:solidFill>
                <a:schemeClr val="lt1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</a:pPr>
            <a:r>
              <a:rPr b="1" lang="en">
                <a:solidFill>
                  <a:schemeClr val="dk2"/>
                </a:solidFill>
              </a:rPr>
              <a:t>Unboxing et dégustation</a:t>
            </a:r>
            <a:endParaRPr b="1">
              <a:solidFill>
                <a:schemeClr val="dk2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</a:pPr>
            <a:r>
              <a:rPr b="1" lang="en">
                <a:solidFill>
                  <a:schemeClr val="dk2"/>
                </a:solidFill>
              </a:rPr>
              <a:t>Vidéo avec Naj B  </a:t>
            </a:r>
            <a:r>
              <a:rPr b="1" lang="en" sz="1500">
                <a:solidFill>
                  <a:schemeClr val="dk2"/>
                </a:solidFill>
              </a:rPr>
              <a:t> </a:t>
            </a:r>
            <a:endParaRPr sz="1500">
              <a:solidFill>
                <a:schemeClr val="lt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477" name="Google Shape;477;p71"/>
          <p:cNvSpPr txBox="1"/>
          <p:nvPr/>
        </p:nvSpPr>
        <p:spPr>
          <a:xfrm>
            <a:off x="415400" y="2864275"/>
            <a:ext cx="3305700" cy="8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rPr>
              <a:t>Format :</a:t>
            </a:r>
            <a:r>
              <a:rPr b="1" lang="en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 YouTube</a:t>
            </a:r>
            <a:r>
              <a:rPr b="1" lang="en" u="sng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rPr>
              <a:t> </a:t>
            </a:r>
            <a:endParaRPr b="1" u="sng">
              <a:solidFill>
                <a:schemeClr val="lt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478" name="Google Shape;478;p71"/>
          <p:cNvSpPr txBox="1"/>
          <p:nvPr/>
        </p:nvSpPr>
        <p:spPr>
          <a:xfrm>
            <a:off x="2927325" y="1254875"/>
            <a:ext cx="3016500" cy="31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Thématique : </a:t>
            </a:r>
            <a:r>
              <a:rPr b="1" lang="en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Nutrition,</a:t>
            </a:r>
            <a:r>
              <a:rPr b="1" lang="en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 Fitness</a:t>
            </a:r>
            <a:r>
              <a:rPr lang="en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rPr>
              <a:t> </a:t>
            </a:r>
            <a:endParaRPr>
              <a:solidFill>
                <a:schemeClr val="lt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479" name="Google Shape;479;p71"/>
          <p:cNvSpPr txBox="1"/>
          <p:nvPr/>
        </p:nvSpPr>
        <p:spPr>
          <a:xfrm>
            <a:off x="6276600" y="2584700"/>
            <a:ext cx="2595300" cy="3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rPr>
              <a:t>Budget :</a:t>
            </a:r>
            <a:r>
              <a:rPr lang="en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rPr>
              <a:t> </a:t>
            </a:r>
            <a:r>
              <a:rPr b="1" lang="en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10 000 </a:t>
            </a:r>
            <a:r>
              <a:rPr b="1" lang="en" sz="1200">
                <a:solidFill>
                  <a:srgbClr val="202122"/>
                </a:solidFill>
              </a:rPr>
              <a:t>€</a:t>
            </a:r>
            <a:endParaRPr b="1">
              <a:solidFill>
                <a:schemeClr val="dk2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pic>
        <p:nvPicPr>
          <p:cNvPr id="480" name="Google Shape;480;p7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09649" y="-17952"/>
            <a:ext cx="1834350" cy="2445775"/>
          </a:xfrm>
          <a:prstGeom prst="rect">
            <a:avLst/>
          </a:prstGeom>
          <a:noFill/>
          <a:ln>
            <a:noFill/>
          </a:ln>
        </p:spPr>
      </p:pic>
      <p:sp>
        <p:nvSpPr>
          <p:cNvPr id="481" name="Google Shape;481;p71"/>
          <p:cNvSpPr txBox="1"/>
          <p:nvPr/>
        </p:nvSpPr>
        <p:spPr>
          <a:xfrm>
            <a:off x="261750" y="4563900"/>
            <a:ext cx="42189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Cœur de cible : 25-45 ans</a:t>
            </a:r>
            <a:endParaRPr b="1">
              <a:solidFill>
                <a:schemeClr val="dk2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4"/>
        </a:solidFill>
      </p:bgPr>
    </p:bg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72"/>
          <p:cNvSpPr txBox="1"/>
          <p:nvPr>
            <p:ph type="title"/>
          </p:nvPr>
        </p:nvSpPr>
        <p:spPr>
          <a:xfrm>
            <a:off x="23750" y="0"/>
            <a:ext cx="3958500" cy="115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/>
              <a:t>Naj B Fit</a:t>
            </a:r>
            <a:r>
              <a:rPr lang="en"/>
              <a:t>  </a:t>
            </a:r>
            <a:endParaRPr/>
          </a:p>
        </p:txBody>
      </p:sp>
      <p:pic>
        <p:nvPicPr>
          <p:cNvPr descr="Hexagonal icon." id="487" name="Google Shape;487;p72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6732" l="0" r="0" t="6732"/>
          <a:stretch/>
        </p:blipFill>
        <p:spPr>
          <a:xfrm>
            <a:off x="8596800" y="223475"/>
            <a:ext cx="318600" cy="318600"/>
          </a:xfrm>
          <a:prstGeom prst="ellipse">
            <a:avLst/>
          </a:prstGeom>
        </p:spPr>
      </p:pic>
      <p:sp>
        <p:nvSpPr>
          <p:cNvPr id="488" name="Google Shape;488;p72"/>
          <p:cNvSpPr/>
          <p:nvPr/>
        </p:nvSpPr>
        <p:spPr>
          <a:xfrm>
            <a:off x="8596792" y="4601400"/>
            <a:ext cx="318600" cy="3186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15151B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489" name="Google Shape;489;p72"/>
          <p:cNvSpPr txBox="1"/>
          <p:nvPr>
            <p:ph idx="12" type="sldNum"/>
          </p:nvPr>
        </p:nvSpPr>
        <p:spPr>
          <a:xfrm>
            <a:off x="8481759" y="456390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‹#›</a:t>
            </a:fld>
            <a:endParaRPr sz="1000">
              <a:solidFill>
                <a:schemeClr val="dk2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pic>
        <p:nvPicPr>
          <p:cNvPr id="490" name="Google Shape;490;p7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21925" y="0"/>
            <a:ext cx="2022125" cy="2022125"/>
          </a:xfrm>
          <a:prstGeom prst="rect">
            <a:avLst/>
          </a:prstGeom>
          <a:noFill/>
          <a:ln>
            <a:noFill/>
          </a:ln>
        </p:spPr>
      </p:pic>
      <p:sp>
        <p:nvSpPr>
          <p:cNvPr id="491" name="Google Shape;491;p72"/>
          <p:cNvSpPr txBox="1"/>
          <p:nvPr/>
        </p:nvSpPr>
        <p:spPr>
          <a:xfrm>
            <a:off x="3582450" y="1102725"/>
            <a:ext cx="19791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Thématique : Fitness</a:t>
            </a:r>
            <a:endParaRPr b="1"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492" name="Google Shape;492;p72"/>
          <p:cNvSpPr txBox="1"/>
          <p:nvPr/>
        </p:nvSpPr>
        <p:spPr>
          <a:xfrm>
            <a:off x="412850" y="2124975"/>
            <a:ext cx="5148600" cy="175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 u="sng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rPr>
              <a:t>Contenue </a:t>
            </a:r>
            <a:r>
              <a:rPr lang="en" sz="1600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rPr>
              <a:t>: </a:t>
            </a:r>
            <a:endParaRPr sz="1600">
              <a:solidFill>
                <a:schemeClr val="lt1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</a:pPr>
            <a:r>
              <a:rPr b="1" lang="en">
                <a:solidFill>
                  <a:schemeClr val="dk2"/>
                </a:solidFill>
              </a:rPr>
              <a:t>Nutrition sportive </a:t>
            </a:r>
            <a:endParaRPr>
              <a:solidFill>
                <a:schemeClr val="dk2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</a:pPr>
            <a:r>
              <a:rPr b="1" lang="en">
                <a:solidFill>
                  <a:schemeClr val="dk2"/>
                </a:solidFill>
              </a:rPr>
              <a:t>Vidéo avec Lucile  </a:t>
            </a:r>
            <a:endParaRPr>
              <a:solidFill>
                <a:schemeClr val="dk2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</a:pPr>
            <a:r>
              <a:rPr b="1" lang="en">
                <a:solidFill>
                  <a:schemeClr val="dk2"/>
                </a:solidFill>
              </a:rPr>
              <a:t>Challenge fitness avec Holy: Filtre spécial Holy</a:t>
            </a:r>
            <a:endParaRPr>
              <a:solidFill>
                <a:schemeClr val="dk2"/>
              </a:solidFill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chemeClr val="dk2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493" name="Google Shape;493;p72"/>
          <p:cNvSpPr txBox="1"/>
          <p:nvPr/>
        </p:nvSpPr>
        <p:spPr>
          <a:xfrm>
            <a:off x="415400" y="3875750"/>
            <a:ext cx="3294900" cy="44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rPr>
              <a:t>Format </a:t>
            </a:r>
            <a:r>
              <a:rPr lang="en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rPr>
              <a:t>: YouTube + TikTok </a:t>
            </a:r>
            <a:endParaRPr>
              <a:solidFill>
                <a:schemeClr val="lt1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2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494" name="Google Shape;494;p72"/>
          <p:cNvSpPr txBox="1"/>
          <p:nvPr/>
        </p:nvSpPr>
        <p:spPr>
          <a:xfrm>
            <a:off x="5993875" y="3070875"/>
            <a:ext cx="2808000" cy="48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rPr>
              <a:t>Budget </a:t>
            </a:r>
            <a:r>
              <a:rPr lang="en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rPr>
              <a:t>: </a:t>
            </a:r>
            <a:r>
              <a:rPr b="1" lang="en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 15 500 </a:t>
            </a:r>
            <a:r>
              <a:rPr b="1" lang="en" sz="1200">
                <a:solidFill>
                  <a:srgbClr val="202122"/>
                </a:solidFill>
              </a:rPr>
              <a:t>€</a:t>
            </a:r>
            <a:r>
              <a:rPr lang="en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rPr>
              <a:t> </a:t>
            </a:r>
            <a:endParaRPr>
              <a:solidFill>
                <a:schemeClr val="lt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495" name="Google Shape;495;p72"/>
          <p:cNvSpPr txBox="1"/>
          <p:nvPr/>
        </p:nvSpPr>
        <p:spPr>
          <a:xfrm>
            <a:off x="4906450" y="4136550"/>
            <a:ext cx="2968800" cy="8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Cœur de cible : 25-45 ans</a:t>
            </a:r>
            <a:r>
              <a:rPr lang="en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rPr>
              <a:t> </a:t>
            </a:r>
            <a:endParaRPr>
              <a:solidFill>
                <a:schemeClr val="lt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5"/>
        </a:solidFill>
      </p:bgPr>
    </p:bg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73"/>
          <p:cNvSpPr txBox="1"/>
          <p:nvPr>
            <p:ph type="title"/>
          </p:nvPr>
        </p:nvSpPr>
        <p:spPr>
          <a:xfrm>
            <a:off x="23750" y="0"/>
            <a:ext cx="8573100" cy="115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/>
              <a:t>Math se fait des films</a:t>
            </a:r>
            <a:r>
              <a:rPr lang="en" sz="8000"/>
              <a:t> </a:t>
            </a:r>
            <a:r>
              <a:rPr lang="en"/>
              <a:t> </a:t>
            </a:r>
            <a:endParaRPr/>
          </a:p>
        </p:txBody>
      </p:sp>
      <p:sp>
        <p:nvSpPr>
          <p:cNvPr id="501" name="Google Shape;501;p73"/>
          <p:cNvSpPr/>
          <p:nvPr/>
        </p:nvSpPr>
        <p:spPr>
          <a:xfrm>
            <a:off x="8596792" y="153850"/>
            <a:ext cx="318600" cy="3186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15151B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502" name="Google Shape;502;p73"/>
          <p:cNvSpPr txBox="1"/>
          <p:nvPr>
            <p:ph idx="12" type="sldNum"/>
          </p:nvPr>
        </p:nvSpPr>
        <p:spPr>
          <a:xfrm>
            <a:off x="8481759" y="1163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‹#›</a:t>
            </a:fld>
            <a:endParaRPr sz="1000">
              <a:solidFill>
                <a:schemeClr val="dk2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pic>
        <p:nvPicPr>
          <p:cNvPr id="503" name="Google Shape;503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78200" y="2779950"/>
            <a:ext cx="2363550" cy="2363550"/>
          </a:xfrm>
          <a:prstGeom prst="rect">
            <a:avLst/>
          </a:prstGeom>
          <a:noFill/>
          <a:ln>
            <a:noFill/>
          </a:ln>
        </p:spPr>
      </p:pic>
      <p:sp>
        <p:nvSpPr>
          <p:cNvPr id="504" name="Google Shape;504;p73"/>
          <p:cNvSpPr txBox="1"/>
          <p:nvPr/>
        </p:nvSpPr>
        <p:spPr>
          <a:xfrm>
            <a:off x="241400" y="2113950"/>
            <a:ext cx="4610700" cy="9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rPr>
              <a:t>Contenue : </a:t>
            </a:r>
            <a:endParaRPr b="1" u="sng">
              <a:solidFill>
                <a:schemeClr val="dk2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Char char="●"/>
            </a:pPr>
            <a:r>
              <a:rPr b="1" lang="en">
                <a:solidFill>
                  <a:schemeClr val="dk2"/>
                </a:solidFill>
              </a:rPr>
              <a:t>Reprise du concept “Le Quotidien Nul de…” avec la série (d’animation Arcane)</a:t>
            </a:r>
            <a:endParaRPr b="1">
              <a:solidFill>
                <a:schemeClr val="dk2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505" name="Google Shape;505;p73"/>
          <p:cNvSpPr txBox="1"/>
          <p:nvPr/>
        </p:nvSpPr>
        <p:spPr>
          <a:xfrm>
            <a:off x="328400" y="3636325"/>
            <a:ext cx="2696700" cy="70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rPr>
              <a:t>Format :</a:t>
            </a:r>
            <a:r>
              <a:rPr lang="en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 </a:t>
            </a:r>
            <a:r>
              <a:rPr b="1" lang="en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YouTube </a:t>
            </a:r>
            <a:endParaRPr b="1">
              <a:solidFill>
                <a:schemeClr val="dk2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506" name="Google Shape;506;p73"/>
          <p:cNvSpPr txBox="1"/>
          <p:nvPr/>
        </p:nvSpPr>
        <p:spPr>
          <a:xfrm>
            <a:off x="480625" y="4245300"/>
            <a:ext cx="22293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rPr>
              <a:t>Budget :</a:t>
            </a:r>
            <a:r>
              <a:rPr lang="en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 </a:t>
            </a:r>
            <a:r>
              <a:rPr b="1" lang="en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18 000 </a:t>
            </a:r>
            <a:r>
              <a:rPr b="1" lang="en" sz="1200">
                <a:solidFill>
                  <a:srgbClr val="202122"/>
                </a:solidFill>
              </a:rPr>
              <a:t>€</a:t>
            </a:r>
            <a:endParaRPr b="1">
              <a:solidFill>
                <a:schemeClr val="dk2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507" name="Google Shape;507;p73"/>
          <p:cNvSpPr txBox="1"/>
          <p:nvPr/>
        </p:nvSpPr>
        <p:spPr>
          <a:xfrm>
            <a:off x="4069125" y="1244000"/>
            <a:ext cx="3164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Thématique : Sketch humoristique</a:t>
            </a:r>
            <a:endParaRPr b="1"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508" name="Google Shape;508;p73"/>
          <p:cNvSpPr txBox="1"/>
          <p:nvPr/>
        </p:nvSpPr>
        <p:spPr>
          <a:xfrm>
            <a:off x="3826450" y="4601400"/>
            <a:ext cx="2805600" cy="31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Cœur de cible : 18-30 ans</a:t>
            </a:r>
            <a:endParaRPr b="1">
              <a:solidFill>
                <a:schemeClr val="dk2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2"/>
        </a:solidFill>
      </p:bgPr>
    </p:bg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74"/>
          <p:cNvSpPr txBox="1"/>
          <p:nvPr>
            <p:ph type="title"/>
          </p:nvPr>
        </p:nvSpPr>
        <p:spPr>
          <a:xfrm>
            <a:off x="11850" y="0"/>
            <a:ext cx="4560300" cy="115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/>
              <a:t>Bananamo</a:t>
            </a:r>
            <a:r>
              <a:rPr lang="en" sz="8000"/>
              <a:t> </a:t>
            </a:r>
            <a:r>
              <a:rPr lang="en"/>
              <a:t> </a:t>
            </a:r>
            <a:endParaRPr/>
          </a:p>
        </p:txBody>
      </p:sp>
      <p:sp>
        <p:nvSpPr>
          <p:cNvPr id="514" name="Google Shape;514;p74"/>
          <p:cNvSpPr/>
          <p:nvPr/>
        </p:nvSpPr>
        <p:spPr>
          <a:xfrm>
            <a:off x="8596792" y="4601400"/>
            <a:ext cx="318600" cy="3186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15151B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515" name="Google Shape;515;p74"/>
          <p:cNvSpPr txBox="1"/>
          <p:nvPr>
            <p:ph idx="12" type="sldNum"/>
          </p:nvPr>
        </p:nvSpPr>
        <p:spPr>
          <a:xfrm>
            <a:off x="8481759" y="456390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‹#›</a:t>
            </a:fld>
            <a:endParaRPr sz="1000">
              <a:solidFill>
                <a:schemeClr val="dk2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pic>
        <p:nvPicPr>
          <p:cNvPr id="516" name="Google Shape;516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46525" y="0"/>
            <a:ext cx="1985625" cy="1985625"/>
          </a:xfrm>
          <a:prstGeom prst="rect">
            <a:avLst/>
          </a:prstGeom>
          <a:noFill/>
          <a:ln>
            <a:noFill/>
          </a:ln>
        </p:spPr>
      </p:pic>
      <p:sp>
        <p:nvSpPr>
          <p:cNvPr id="517" name="Google Shape;517;p74"/>
          <p:cNvSpPr txBox="1"/>
          <p:nvPr/>
        </p:nvSpPr>
        <p:spPr>
          <a:xfrm>
            <a:off x="306650" y="1646350"/>
            <a:ext cx="3493500" cy="104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rPr>
              <a:t>Contenue :</a:t>
            </a:r>
            <a:r>
              <a:rPr lang="en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rPr>
              <a:t> </a:t>
            </a:r>
            <a:endParaRPr b="1">
              <a:solidFill>
                <a:schemeClr val="dk2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Char char="●"/>
            </a:pPr>
            <a:r>
              <a:rPr b="1" lang="en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Vidéo pour présentation la boisson Holy</a:t>
            </a:r>
            <a:endParaRPr b="1">
              <a:solidFill>
                <a:schemeClr val="dk2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2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518" name="Google Shape;518;p74"/>
          <p:cNvSpPr txBox="1"/>
          <p:nvPr/>
        </p:nvSpPr>
        <p:spPr>
          <a:xfrm>
            <a:off x="393650" y="3038250"/>
            <a:ext cx="27402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rPr>
              <a:t>Format </a:t>
            </a:r>
            <a:r>
              <a:rPr lang="en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rPr>
              <a:t>: </a:t>
            </a:r>
            <a:r>
              <a:rPr b="1" lang="en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TikTok </a:t>
            </a:r>
            <a:endParaRPr b="1">
              <a:solidFill>
                <a:schemeClr val="dk2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519" name="Google Shape;519;p74"/>
          <p:cNvSpPr txBox="1"/>
          <p:nvPr/>
        </p:nvSpPr>
        <p:spPr>
          <a:xfrm>
            <a:off x="6496050" y="2462000"/>
            <a:ext cx="1985700" cy="31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rPr>
              <a:t>Budget :</a:t>
            </a:r>
            <a:r>
              <a:rPr lang="en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rPr>
              <a:t> </a:t>
            </a:r>
            <a:r>
              <a:rPr b="1" lang="en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10 000 </a:t>
            </a:r>
            <a:r>
              <a:rPr b="1" lang="en" sz="1200">
                <a:solidFill>
                  <a:srgbClr val="202122"/>
                </a:solidFill>
              </a:rPr>
              <a:t>€</a:t>
            </a:r>
            <a:endParaRPr b="1">
              <a:solidFill>
                <a:schemeClr val="dk2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520" name="Google Shape;520;p74"/>
          <p:cNvSpPr txBox="1"/>
          <p:nvPr/>
        </p:nvSpPr>
        <p:spPr>
          <a:xfrm>
            <a:off x="3638775" y="1157100"/>
            <a:ext cx="2424900" cy="31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Thématique : Nutrition, Fitness</a:t>
            </a:r>
            <a:endParaRPr b="1"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521" name="Google Shape;521;p74"/>
          <p:cNvSpPr txBox="1"/>
          <p:nvPr/>
        </p:nvSpPr>
        <p:spPr>
          <a:xfrm>
            <a:off x="480650" y="4462775"/>
            <a:ext cx="29361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Cœur de cible : 18-35 ans</a:t>
            </a:r>
            <a:endParaRPr b="1">
              <a:solidFill>
                <a:schemeClr val="dk2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6" name="Google Shape;526;p75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4499" r="14492" t="0"/>
          <a:stretch/>
        </p:blipFill>
        <p:spPr>
          <a:xfrm>
            <a:off x="347550" y="1149725"/>
            <a:ext cx="1614000" cy="3409500"/>
          </a:xfrm>
          <a:prstGeom prst="roundRect">
            <a:avLst>
              <a:gd fmla="val 16667" name="adj"/>
            </a:avLst>
          </a:prstGeom>
        </p:spPr>
      </p:pic>
      <p:sp>
        <p:nvSpPr>
          <p:cNvPr id="527" name="Google Shape;527;p75"/>
          <p:cNvSpPr txBox="1"/>
          <p:nvPr/>
        </p:nvSpPr>
        <p:spPr>
          <a:xfrm>
            <a:off x="228600" y="223475"/>
            <a:ext cx="7262100" cy="47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Feat Naj B fit &amp; Lucile Woodward</a:t>
            </a:r>
            <a:endParaRPr b="1" sz="2400"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528" name="Google Shape;528;p75"/>
          <p:cNvSpPr txBox="1"/>
          <p:nvPr/>
        </p:nvSpPr>
        <p:spPr>
          <a:xfrm>
            <a:off x="2644600" y="1146150"/>
            <a:ext cx="5952300" cy="172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chemeClr val="accent6"/>
                </a:solidFill>
                <a:latin typeface="Albert Sans"/>
                <a:ea typeface="Albert Sans"/>
                <a:cs typeface="Albert Sans"/>
                <a:sym typeface="Albert Sans"/>
              </a:rPr>
              <a:t>Vidéo YouTube :</a:t>
            </a:r>
            <a:r>
              <a:rPr lang="en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rPr>
              <a:t> </a:t>
            </a:r>
            <a:endParaRPr>
              <a:solidFill>
                <a:schemeClr val="lt1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rPr>
              <a:t>“Compétition” entre </a:t>
            </a:r>
            <a:r>
              <a:rPr i="1" lang="en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rPr>
              <a:t>“Vieux  vs Jeune”</a:t>
            </a:r>
            <a:r>
              <a:rPr lang="en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rPr>
              <a:t>.</a:t>
            </a:r>
            <a:endParaRPr>
              <a:solidFill>
                <a:schemeClr val="lt1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rPr>
              <a:t>Mise en avant de l’énergie qui diffèrent à travers l’age </a:t>
            </a:r>
            <a:endParaRPr>
              <a:solidFill>
                <a:schemeClr val="lt1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rPr>
              <a:t>→ intervention de Holy </a:t>
            </a:r>
            <a:endParaRPr>
              <a:solidFill>
                <a:schemeClr val="lt1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rPr>
              <a:t>→ Effectue leurs exercices routine chacun.</a:t>
            </a:r>
            <a:endParaRPr>
              <a:solidFill>
                <a:schemeClr val="lt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529" name="Google Shape;529;p75"/>
          <p:cNvSpPr txBox="1"/>
          <p:nvPr/>
        </p:nvSpPr>
        <p:spPr>
          <a:xfrm>
            <a:off x="2666350" y="3299225"/>
            <a:ext cx="3991800" cy="13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Cout vidéo :</a:t>
            </a:r>
            <a:r>
              <a:rPr lang="en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rPr>
              <a:t> </a:t>
            </a:r>
            <a:endParaRPr>
              <a:solidFill>
                <a:schemeClr val="lt1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Char char="●"/>
            </a:pPr>
            <a:r>
              <a:rPr lang="en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rPr>
              <a:t>Réservation Salle : 10 000 euros</a:t>
            </a:r>
            <a:endParaRPr>
              <a:solidFill>
                <a:schemeClr val="lt1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Char char="●"/>
            </a:pPr>
            <a:r>
              <a:rPr lang="en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rPr>
              <a:t>30 euros</a:t>
            </a:r>
            <a:endParaRPr>
              <a:solidFill>
                <a:schemeClr val="lt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pic>
        <p:nvPicPr>
          <p:cNvPr id="530" name="Google Shape;530;p7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37324" y="2733069"/>
            <a:ext cx="1680950" cy="2099407"/>
          </a:xfrm>
          <a:prstGeom prst="rect">
            <a:avLst/>
          </a:prstGeom>
          <a:noFill/>
          <a:ln>
            <a:noFill/>
          </a:ln>
        </p:spPr>
      </p:pic>
      <p:pic>
        <p:nvPicPr>
          <p:cNvPr id="531" name="Google Shape;531;p7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39169" y="125600"/>
            <a:ext cx="1877275" cy="2503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6" name="Google Shape;536;p76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4499" r="14492" t="0"/>
          <a:stretch/>
        </p:blipFill>
        <p:spPr>
          <a:xfrm>
            <a:off x="347550" y="1149725"/>
            <a:ext cx="1614000" cy="3409500"/>
          </a:xfrm>
          <a:prstGeom prst="roundRect">
            <a:avLst>
              <a:gd fmla="val 16667" name="adj"/>
            </a:avLst>
          </a:prstGeom>
        </p:spPr>
      </p:pic>
      <p:sp>
        <p:nvSpPr>
          <p:cNvPr id="537" name="Google Shape;537;p76"/>
          <p:cNvSpPr txBox="1"/>
          <p:nvPr/>
        </p:nvSpPr>
        <p:spPr>
          <a:xfrm>
            <a:off x="228600" y="223475"/>
            <a:ext cx="7262100" cy="47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Naj B fit </a:t>
            </a:r>
            <a:endParaRPr b="1" sz="2400"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538" name="Google Shape;538;p76"/>
          <p:cNvSpPr txBox="1"/>
          <p:nvPr/>
        </p:nvSpPr>
        <p:spPr>
          <a:xfrm>
            <a:off x="2666350" y="1149725"/>
            <a:ext cx="5952300" cy="182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chemeClr val="accent6"/>
                </a:solidFill>
                <a:latin typeface="Albert Sans"/>
                <a:ea typeface="Albert Sans"/>
                <a:cs typeface="Albert Sans"/>
                <a:sym typeface="Albert Sans"/>
              </a:rPr>
              <a:t>Vidéo TikTok :</a:t>
            </a:r>
            <a:r>
              <a:rPr lang="en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rPr>
              <a:t> </a:t>
            </a:r>
            <a:endParaRPr>
              <a:solidFill>
                <a:schemeClr val="lt1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rPr>
              <a:t>→ Un mouvement de sport </a:t>
            </a:r>
            <a:endParaRPr>
              <a:solidFill>
                <a:schemeClr val="lt1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rPr>
              <a:t>→ En fin de vidéo, le filtre Holy apparait, Naj B Fit lance le challenge </a:t>
            </a:r>
            <a:endParaRPr>
              <a:solidFill>
                <a:schemeClr val="lt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539" name="Google Shape;539;p76"/>
          <p:cNvSpPr txBox="1"/>
          <p:nvPr/>
        </p:nvSpPr>
        <p:spPr>
          <a:xfrm>
            <a:off x="2666350" y="3299225"/>
            <a:ext cx="3991800" cy="13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Cout vidéo :</a:t>
            </a:r>
            <a:r>
              <a:rPr lang="en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rPr>
              <a:t> </a:t>
            </a:r>
            <a:endParaRPr>
              <a:solidFill>
                <a:schemeClr val="lt1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Char char="●"/>
            </a:pPr>
            <a:r>
              <a:rPr lang="en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rPr>
              <a:t>Filtre de qualité : Entre 500 et 1 500 </a:t>
            </a:r>
            <a:r>
              <a:rPr lang="en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rPr>
              <a:t>euros</a:t>
            </a:r>
            <a:endParaRPr>
              <a:solidFill>
                <a:schemeClr val="lt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pic>
        <p:nvPicPr>
          <p:cNvPr id="540" name="Google Shape;540;p7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09600" y="2414050"/>
            <a:ext cx="1805800" cy="2255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5" name="Google Shape;545;p77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4499" r="14492" t="0"/>
          <a:stretch/>
        </p:blipFill>
        <p:spPr>
          <a:xfrm>
            <a:off x="347550" y="1149725"/>
            <a:ext cx="1614000" cy="3409500"/>
          </a:xfrm>
          <a:prstGeom prst="roundRect">
            <a:avLst>
              <a:gd fmla="val 16667" name="adj"/>
            </a:avLst>
          </a:prstGeom>
        </p:spPr>
      </p:pic>
      <p:sp>
        <p:nvSpPr>
          <p:cNvPr id="546" name="Google Shape;546;p77"/>
          <p:cNvSpPr txBox="1"/>
          <p:nvPr/>
        </p:nvSpPr>
        <p:spPr>
          <a:xfrm>
            <a:off x="228600" y="223475"/>
            <a:ext cx="7262100" cy="47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Math Se Fait des Films</a:t>
            </a:r>
            <a:r>
              <a:rPr b="1" lang="en" sz="24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 </a:t>
            </a:r>
            <a:endParaRPr b="1" sz="2400"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547" name="Google Shape;547;p77"/>
          <p:cNvSpPr txBox="1"/>
          <p:nvPr/>
        </p:nvSpPr>
        <p:spPr>
          <a:xfrm>
            <a:off x="2644600" y="1146150"/>
            <a:ext cx="5952300" cy="182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chemeClr val="accent6"/>
                </a:solidFill>
                <a:latin typeface="Albert Sans"/>
                <a:ea typeface="Albert Sans"/>
                <a:cs typeface="Albert Sans"/>
                <a:sym typeface="Albert Sans"/>
              </a:rPr>
              <a:t>Vidéo </a:t>
            </a:r>
            <a:r>
              <a:rPr b="1" lang="en" u="sng">
                <a:solidFill>
                  <a:schemeClr val="accent6"/>
                </a:solidFill>
                <a:latin typeface="Albert Sans"/>
                <a:ea typeface="Albert Sans"/>
                <a:cs typeface="Albert Sans"/>
                <a:sym typeface="Albert Sans"/>
              </a:rPr>
              <a:t>YouTube :</a:t>
            </a:r>
            <a:r>
              <a:rPr lang="en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rPr>
              <a:t> </a:t>
            </a:r>
            <a:endParaRPr>
              <a:solidFill>
                <a:schemeClr val="lt1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rPr>
              <a:t>→ </a:t>
            </a:r>
            <a:r>
              <a:rPr lang="en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rPr>
              <a:t>Concept</a:t>
            </a:r>
            <a:r>
              <a:rPr lang="en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rPr>
              <a:t> “Le Quotidien Nul de…” dans une série (Arcane si possible)</a:t>
            </a:r>
            <a:endParaRPr>
              <a:solidFill>
                <a:schemeClr val="lt1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rPr>
              <a:t>→ Introduit le produit à travers un personnage </a:t>
            </a:r>
            <a:r>
              <a:rPr lang="en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rPr>
              <a:t>inventé</a:t>
            </a:r>
            <a:r>
              <a:rPr lang="en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rPr>
              <a:t>. </a:t>
            </a:r>
            <a:endParaRPr>
              <a:solidFill>
                <a:schemeClr val="lt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548" name="Google Shape;548;p77"/>
          <p:cNvSpPr txBox="1"/>
          <p:nvPr/>
        </p:nvSpPr>
        <p:spPr>
          <a:xfrm>
            <a:off x="2666350" y="3299225"/>
            <a:ext cx="3991800" cy="13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Cout vidéo :</a:t>
            </a:r>
            <a:r>
              <a:rPr lang="en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rPr>
              <a:t> </a:t>
            </a:r>
            <a:endParaRPr>
              <a:solidFill>
                <a:schemeClr val="lt1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Char char="●"/>
            </a:pPr>
            <a:r>
              <a:rPr lang="en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rPr>
              <a:t>Matériels : 300 euros</a:t>
            </a:r>
            <a:endParaRPr>
              <a:solidFill>
                <a:schemeClr val="lt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pic>
        <p:nvPicPr>
          <p:cNvPr id="549" name="Google Shape;549;p7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58150" y="2473100"/>
            <a:ext cx="1938651" cy="19386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4" name="Google Shape;554;p78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4499" r="14492" t="0"/>
          <a:stretch/>
        </p:blipFill>
        <p:spPr>
          <a:xfrm>
            <a:off x="347550" y="1149725"/>
            <a:ext cx="1614000" cy="3409500"/>
          </a:xfrm>
          <a:prstGeom prst="roundRect">
            <a:avLst>
              <a:gd fmla="val 16667" name="adj"/>
            </a:avLst>
          </a:prstGeom>
        </p:spPr>
      </p:pic>
      <p:sp>
        <p:nvSpPr>
          <p:cNvPr id="555" name="Google Shape;555;p78"/>
          <p:cNvSpPr txBox="1"/>
          <p:nvPr/>
        </p:nvSpPr>
        <p:spPr>
          <a:xfrm>
            <a:off x="228600" y="223475"/>
            <a:ext cx="7262100" cy="47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Bananamo</a:t>
            </a:r>
            <a:r>
              <a:rPr b="1" lang="en" sz="24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 </a:t>
            </a:r>
            <a:endParaRPr b="1" sz="2400"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556" name="Google Shape;556;p78"/>
          <p:cNvSpPr txBox="1"/>
          <p:nvPr/>
        </p:nvSpPr>
        <p:spPr>
          <a:xfrm>
            <a:off x="2644600" y="1146150"/>
            <a:ext cx="5952300" cy="182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chemeClr val="accent6"/>
                </a:solidFill>
                <a:latin typeface="Albert Sans"/>
                <a:ea typeface="Albert Sans"/>
                <a:cs typeface="Albert Sans"/>
                <a:sym typeface="Albert Sans"/>
              </a:rPr>
              <a:t>Vidéo TikTok :</a:t>
            </a:r>
            <a:r>
              <a:rPr lang="en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rPr>
              <a:t> </a:t>
            </a:r>
            <a:endParaRPr>
              <a:solidFill>
                <a:schemeClr val="lt1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rPr>
              <a:t>→ </a:t>
            </a:r>
            <a:r>
              <a:rPr lang="en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rPr>
              <a:t>Évalue</a:t>
            </a:r>
            <a:r>
              <a:rPr lang="en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rPr>
              <a:t> les </a:t>
            </a:r>
            <a:r>
              <a:rPr lang="en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rPr>
              <a:t>différents produits, donner les qualités de chaque produit et conseille d’utilisation pour le sport, ou juste pour la santé.</a:t>
            </a:r>
            <a:r>
              <a:rPr lang="en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rPr>
              <a:t> </a:t>
            </a:r>
            <a:endParaRPr>
              <a:solidFill>
                <a:schemeClr val="lt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557" name="Google Shape;557;p78"/>
          <p:cNvSpPr txBox="1"/>
          <p:nvPr/>
        </p:nvSpPr>
        <p:spPr>
          <a:xfrm>
            <a:off x="2666350" y="3299225"/>
            <a:ext cx="3991800" cy="13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Cout vidéo :</a:t>
            </a:r>
            <a:r>
              <a:rPr lang="en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rPr>
              <a:t> </a:t>
            </a:r>
            <a:endParaRPr>
              <a:solidFill>
                <a:schemeClr val="lt1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Char char="●"/>
            </a:pPr>
            <a:r>
              <a:rPr lang="en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rPr>
              <a:t>Matériels :  0 euros</a:t>
            </a:r>
            <a:endParaRPr>
              <a:solidFill>
                <a:schemeClr val="lt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pic>
        <p:nvPicPr>
          <p:cNvPr id="558" name="Google Shape;558;p7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27551" y="2753122"/>
            <a:ext cx="2474274" cy="182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79"/>
          <p:cNvSpPr txBox="1"/>
          <p:nvPr/>
        </p:nvSpPr>
        <p:spPr>
          <a:xfrm>
            <a:off x="176175" y="69600"/>
            <a:ext cx="8133900" cy="105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chemeClr val="lt1"/>
                </a:solidFill>
                <a:latin typeface="NanumMyeongjoExtraBold"/>
                <a:ea typeface="NanumMyeongjoExtraBold"/>
                <a:cs typeface="NanumMyeongjoExtraBold"/>
                <a:sym typeface="NanumMyeongjoExtraBold"/>
              </a:rPr>
              <a:t>Erreur à Éviter</a:t>
            </a:r>
            <a:r>
              <a:rPr lang="en" sz="4800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rPr>
              <a:t> </a:t>
            </a:r>
            <a:endParaRPr sz="4800">
              <a:solidFill>
                <a:schemeClr val="lt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564" name="Google Shape;564;p79"/>
          <p:cNvSpPr txBox="1"/>
          <p:nvPr/>
        </p:nvSpPr>
        <p:spPr>
          <a:xfrm>
            <a:off x="480650" y="1254875"/>
            <a:ext cx="7524900" cy="28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b="1" lang="en" sz="1800">
                <a:solidFill>
                  <a:schemeClr val="lt1"/>
                </a:solidFill>
              </a:rPr>
              <a:t>Contenu trop promotionnel </a:t>
            </a:r>
            <a:endParaRPr b="1" sz="1800">
              <a:solidFill>
                <a:schemeClr val="lt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1800" u="sng">
              <a:solidFill>
                <a:schemeClr val="lt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b="1" lang="en" sz="1800">
                <a:solidFill>
                  <a:schemeClr val="lt1"/>
                </a:solidFill>
              </a:rPr>
              <a:t>Manque de cohérence avec l'image de l'influenceur </a:t>
            </a:r>
            <a:endParaRPr b="1" sz="18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b="1" lang="en" sz="1800">
                <a:solidFill>
                  <a:schemeClr val="lt1"/>
                </a:solidFill>
              </a:rPr>
              <a:t>Contenu trop similaire </a:t>
            </a:r>
            <a:endParaRPr sz="2100">
              <a:solidFill>
                <a:schemeClr val="lt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80"/>
          <p:cNvSpPr/>
          <p:nvPr/>
        </p:nvSpPr>
        <p:spPr>
          <a:xfrm>
            <a:off x="8596792" y="4601400"/>
            <a:ext cx="318600" cy="3186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15151B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570" name="Google Shape;570;p80"/>
          <p:cNvSpPr txBox="1"/>
          <p:nvPr>
            <p:ph idx="12" type="sldNum"/>
          </p:nvPr>
        </p:nvSpPr>
        <p:spPr>
          <a:xfrm>
            <a:off x="8481759" y="456390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‹#›</a:t>
            </a:fld>
            <a:endParaRPr sz="1000">
              <a:solidFill>
                <a:schemeClr val="dk2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571" name="Google Shape;571;p80"/>
          <p:cNvSpPr/>
          <p:nvPr/>
        </p:nvSpPr>
        <p:spPr>
          <a:xfrm rot="5400000">
            <a:off x="4194500" y="945125"/>
            <a:ext cx="3114600" cy="3244500"/>
          </a:xfrm>
          <a:prstGeom prst="round2SameRect">
            <a:avLst>
              <a:gd fmla="val 3491" name="adj1"/>
              <a:gd fmla="val 0" name="adj2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Hexagonal icon." id="572" name="Google Shape;572;p80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6597" l="0" r="0" t="6589"/>
          <a:stretch/>
        </p:blipFill>
        <p:spPr>
          <a:xfrm>
            <a:off x="8596800" y="223475"/>
            <a:ext cx="318600" cy="318600"/>
          </a:xfrm>
          <a:prstGeom prst="ellipse">
            <a:avLst/>
          </a:prstGeom>
        </p:spPr>
      </p:pic>
      <p:sp>
        <p:nvSpPr>
          <p:cNvPr id="573" name="Google Shape;573;p80"/>
          <p:cNvSpPr txBox="1"/>
          <p:nvPr>
            <p:ph idx="1" type="subTitle"/>
          </p:nvPr>
        </p:nvSpPr>
        <p:spPr>
          <a:xfrm>
            <a:off x="4288500" y="1096225"/>
            <a:ext cx="2489700" cy="36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Quote from Holy</a:t>
            </a:r>
            <a:endParaRPr/>
          </a:p>
        </p:txBody>
      </p:sp>
      <p:sp>
        <p:nvSpPr>
          <p:cNvPr id="574" name="Google Shape;574;p80"/>
          <p:cNvSpPr txBox="1"/>
          <p:nvPr>
            <p:ph idx="3" type="body"/>
          </p:nvPr>
        </p:nvSpPr>
        <p:spPr>
          <a:xfrm>
            <a:off x="4627750" y="1592350"/>
            <a:ext cx="2616000" cy="217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300"/>
              <a:t>“Qu’est-ce que les influenceurs vont  nous rapporter ? ”</a:t>
            </a:r>
            <a:endParaRPr sz="2300"/>
          </a:p>
        </p:txBody>
      </p:sp>
      <p:pic>
        <p:nvPicPr>
          <p:cNvPr id="575" name="Google Shape;575;p8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14950" y="1010100"/>
            <a:ext cx="3114599" cy="3114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9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0" name="Google Shape;580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81450" y="3080950"/>
            <a:ext cx="2062550" cy="206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1" name="Google Shape;581;p8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14737" y="0"/>
            <a:ext cx="2062550" cy="206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2" name="Google Shape;582;p8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70402" y="3346200"/>
            <a:ext cx="1670436" cy="1797300"/>
          </a:xfrm>
          <a:prstGeom prst="rect">
            <a:avLst/>
          </a:prstGeom>
          <a:noFill/>
          <a:ln>
            <a:noFill/>
          </a:ln>
        </p:spPr>
      </p:pic>
      <p:sp>
        <p:nvSpPr>
          <p:cNvPr id="583" name="Google Shape;583;p81"/>
          <p:cNvSpPr txBox="1"/>
          <p:nvPr/>
        </p:nvSpPr>
        <p:spPr>
          <a:xfrm>
            <a:off x="30825" y="2111775"/>
            <a:ext cx="2062500" cy="179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●"/>
            </a:pPr>
            <a:r>
              <a:rPr lang="en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Audience amateur de fitness (quarantenaire) </a:t>
            </a:r>
            <a:endParaRPr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Char char="●"/>
            </a:pPr>
            <a:r>
              <a:rPr lang="en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rPr>
              <a:t>Création de contenu authentique</a:t>
            </a:r>
            <a:endParaRPr>
              <a:solidFill>
                <a:schemeClr val="lt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584" name="Google Shape;584;p81"/>
          <p:cNvSpPr txBox="1"/>
          <p:nvPr/>
        </p:nvSpPr>
        <p:spPr>
          <a:xfrm>
            <a:off x="2220525" y="165300"/>
            <a:ext cx="1924800" cy="23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●"/>
            </a:pPr>
            <a:r>
              <a:rPr lang="en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Augmentation des ventes</a:t>
            </a:r>
            <a:endParaRPr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Char char="●"/>
            </a:pPr>
            <a:r>
              <a:rPr lang="en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rPr>
              <a:t>Ciblage d’une audience amateur de fitness.</a:t>
            </a:r>
            <a:endParaRPr>
              <a:solidFill>
                <a:schemeClr val="lt1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●"/>
            </a:pPr>
            <a:r>
              <a:rPr lang="en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Création de contenus authentique</a:t>
            </a:r>
            <a:endParaRPr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585" name="Google Shape;585;p81"/>
          <p:cNvSpPr txBox="1"/>
          <p:nvPr/>
        </p:nvSpPr>
        <p:spPr>
          <a:xfrm>
            <a:off x="4601975" y="2285750"/>
            <a:ext cx="1975200" cy="26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●"/>
            </a:pPr>
            <a:r>
              <a:rPr lang="en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Renforcer la crédibilité</a:t>
            </a:r>
            <a:r>
              <a:rPr lang="en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rPr>
              <a:t> </a:t>
            </a:r>
            <a:endParaRPr>
              <a:solidFill>
                <a:schemeClr val="lt1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Char char="●"/>
            </a:pPr>
            <a:r>
              <a:rPr lang="en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rPr>
              <a:t>Création de contenu original</a:t>
            </a:r>
            <a:endParaRPr>
              <a:solidFill>
                <a:schemeClr val="lt1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●"/>
            </a:pPr>
            <a:r>
              <a:rPr lang="en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Ciblage d’une audience amateur de films.</a:t>
            </a:r>
            <a:endParaRPr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586" name="Google Shape;586;p81"/>
          <p:cNvSpPr txBox="1"/>
          <p:nvPr/>
        </p:nvSpPr>
        <p:spPr>
          <a:xfrm>
            <a:off x="7135650" y="187025"/>
            <a:ext cx="1924800" cy="23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Char char="●"/>
            </a:pPr>
            <a:r>
              <a:rPr lang="en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rPr>
              <a:t>Ciblage d’une audience intéressé par le fitness + nutrition</a:t>
            </a:r>
            <a:endParaRPr>
              <a:solidFill>
                <a:schemeClr val="lt1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●"/>
            </a:pPr>
            <a:r>
              <a:rPr lang="en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Renforcement de la crédibilité.</a:t>
            </a:r>
            <a:endParaRPr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Char char="●"/>
            </a:pPr>
            <a:r>
              <a:rPr lang="en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rPr>
              <a:t>Augmentation des ventes</a:t>
            </a:r>
            <a:endParaRPr>
              <a:solidFill>
                <a:schemeClr val="lt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pic>
        <p:nvPicPr>
          <p:cNvPr id="587" name="Google Shape;587;p8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2400" y="152400"/>
            <a:ext cx="1806975" cy="1806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82"/>
          <p:cNvSpPr/>
          <p:nvPr/>
        </p:nvSpPr>
        <p:spPr>
          <a:xfrm>
            <a:off x="8596792" y="4601400"/>
            <a:ext cx="318600" cy="3186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15151B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593" name="Google Shape;593;p82"/>
          <p:cNvSpPr txBox="1"/>
          <p:nvPr>
            <p:ph idx="12" type="sldNum"/>
          </p:nvPr>
        </p:nvSpPr>
        <p:spPr>
          <a:xfrm>
            <a:off x="8481759" y="456390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‹#›</a:t>
            </a:fld>
            <a:endParaRPr sz="1000">
              <a:solidFill>
                <a:schemeClr val="dk2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594" name="Google Shape;594;p82"/>
          <p:cNvSpPr/>
          <p:nvPr/>
        </p:nvSpPr>
        <p:spPr>
          <a:xfrm rot="5400000">
            <a:off x="4194500" y="945125"/>
            <a:ext cx="3114600" cy="3244500"/>
          </a:xfrm>
          <a:prstGeom prst="round2SameRect">
            <a:avLst>
              <a:gd fmla="val 3491" name="adj1"/>
              <a:gd fmla="val 0" name="adj2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Hexagonal icon." id="595" name="Google Shape;595;p82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6597" l="0" r="0" t="6589"/>
          <a:stretch/>
        </p:blipFill>
        <p:spPr>
          <a:xfrm>
            <a:off x="8596800" y="223475"/>
            <a:ext cx="318600" cy="318600"/>
          </a:xfrm>
          <a:prstGeom prst="ellipse">
            <a:avLst/>
          </a:prstGeom>
        </p:spPr>
      </p:pic>
      <p:sp>
        <p:nvSpPr>
          <p:cNvPr id="596" name="Google Shape;596;p82"/>
          <p:cNvSpPr txBox="1"/>
          <p:nvPr>
            <p:ph idx="1" type="subTitle"/>
          </p:nvPr>
        </p:nvSpPr>
        <p:spPr>
          <a:xfrm>
            <a:off x="4288500" y="1074475"/>
            <a:ext cx="2489700" cy="36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Quote from Holy</a:t>
            </a:r>
            <a:endParaRPr/>
          </a:p>
        </p:txBody>
      </p:sp>
      <p:sp>
        <p:nvSpPr>
          <p:cNvPr id="597" name="Google Shape;597;p82"/>
          <p:cNvSpPr txBox="1"/>
          <p:nvPr>
            <p:ph idx="3" type="body"/>
          </p:nvPr>
        </p:nvSpPr>
        <p:spPr>
          <a:xfrm>
            <a:off x="4197500" y="1438075"/>
            <a:ext cx="3295200" cy="253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300"/>
              <a:t>“</a:t>
            </a:r>
            <a:r>
              <a:rPr lang="en" sz="2200"/>
              <a:t>Cool !</a:t>
            </a:r>
            <a:r>
              <a:rPr lang="en" sz="2200"/>
              <a:t> En retour</a:t>
            </a:r>
            <a:r>
              <a:rPr lang="en" sz="2200"/>
              <a:t>, nous, on</a:t>
            </a:r>
            <a:r>
              <a:rPr lang="en" sz="2200"/>
              <a:t> propose </a:t>
            </a:r>
            <a:r>
              <a:rPr lang="en" sz="2200"/>
              <a:t>du contenu.</a:t>
            </a:r>
            <a:r>
              <a:rPr lang="en" sz="2200"/>
              <a:t> En plus de ça, les </a:t>
            </a:r>
            <a:r>
              <a:rPr lang="en" sz="2200">
                <a:solidFill>
                  <a:schemeClr val="lt1"/>
                </a:solidFill>
              </a:rPr>
              <a:t>communautés</a:t>
            </a:r>
            <a:r>
              <a:rPr lang="en" sz="2200"/>
              <a:t> se </a:t>
            </a:r>
            <a:r>
              <a:rPr lang="en" sz="2200"/>
              <a:t>régalent</a:t>
            </a:r>
            <a:r>
              <a:rPr lang="en" sz="2200"/>
              <a:t> avec un </a:t>
            </a:r>
            <a:r>
              <a:rPr lang="en" sz="2200">
                <a:solidFill>
                  <a:schemeClr val="lt1"/>
                </a:solidFill>
              </a:rPr>
              <a:t>bon plan et des réduc</a:t>
            </a:r>
            <a:r>
              <a:rPr lang="en" sz="2200"/>
              <a:t> </a:t>
            </a:r>
            <a:r>
              <a:rPr lang="en" sz="2300"/>
              <a:t>!”</a:t>
            </a:r>
            <a:endParaRPr sz="2300"/>
          </a:p>
        </p:txBody>
      </p:sp>
      <p:pic>
        <p:nvPicPr>
          <p:cNvPr id="598" name="Google Shape;598;p8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14950" y="1010100"/>
            <a:ext cx="3114599" cy="3114599"/>
          </a:xfrm>
          <a:prstGeom prst="rect">
            <a:avLst/>
          </a:prstGeom>
          <a:noFill/>
          <a:ln>
            <a:noFill/>
          </a:ln>
        </p:spPr>
      </p:pic>
      <p:sp>
        <p:nvSpPr>
          <p:cNvPr id="599" name="Google Shape;599;p82"/>
          <p:cNvSpPr txBox="1"/>
          <p:nvPr/>
        </p:nvSpPr>
        <p:spPr>
          <a:xfrm>
            <a:off x="458900" y="178325"/>
            <a:ext cx="31146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WIN, WIN, WIN, Deal ?</a:t>
            </a:r>
            <a:endParaRPr b="1" sz="2100"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3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exagonal icon." id="604" name="Google Shape;604;p83"/>
          <p:cNvPicPr preferRelativeResize="0"/>
          <p:nvPr>
            <p:ph idx="3" type="pic"/>
          </p:nvPr>
        </p:nvPicPr>
        <p:blipFill rotWithShape="1">
          <a:blip r:embed="rId3">
            <a:alphaModFix/>
          </a:blip>
          <a:srcRect b="6597" l="0" r="0" t="6589"/>
          <a:stretch/>
        </p:blipFill>
        <p:spPr>
          <a:xfrm>
            <a:off x="8596800" y="223475"/>
            <a:ext cx="318600" cy="318600"/>
          </a:xfrm>
          <a:prstGeom prst="ellipse">
            <a:avLst/>
          </a:prstGeom>
        </p:spPr>
      </p:pic>
      <p:pic>
        <p:nvPicPr>
          <p:cNvPr descr="Abstract fiber optic pattern." id="605" name="Google Shape;605;p83"/>
          <p:cNvPicPr preferRelativeResize="0"/>
          <p:nvPr>
            <p:ph idx="5" type="pic"/>
          </p:nvPr>
        </p:nvPicPr>
        <p:blipFill rotWithShape="1">
          <a:blip r:embed="rId4">
            <a:alphaModFix/>
          </a:blip>
          <a:srcRect b="0" l="19373" r="56286" t="0"/>
          <a:stretch/>
        </p:blipFill>
        <p:spPr>
          <a:xfrm>
            <a:off x="8087300" y="867000"/>
            <a:ext cx="667200" cy="3409500"/>
          </a:xfrm>
          <a:prstGeom prst="roundRect">
            <a:avLst>
              <a:gd fmla="val 16667" name="adj"/>
            </a:avLst>
          </a:prstGeom>
        </p:spPr>
      </p:pic>
      <p:pic>
        <p:nvPicPr>
          <p:cNvPr descr="Abstract fiber optic pattern." id="606" name="Google Shape;606;p83"/>
          <p:cNvPicPr preferRelativeResize="0"/>
          <p:nvPr>
            <p:ph idx="5" type="pic"/>
          </p:nvPr>
        </p:nvPicPr>
        <p:blipFill rotWithShape="1">
          <a:blip r:embed="rId4">
            <a:alphaModFix/>
          </a:blip>
          <a:srcRect b="0" l="19373" r="56286" t="0"/>
          <a:stretch/>
        </p:blipFill>
        <p:spPr>
          <a:xfrm>
            <a:off x="347550" y="867000"/>
            <a:ext cx="667200" cy="3409500"/>
          </a:xfrm>
          <a:prstGeom prst="roundRect">
            <a:avLst>
              <a:gd fmla="val 16667" name="adj"/>
            </a:avLst>
          </a:prstGeom>
        </p:spPr>
      </p:pic>
      <p:sp>
        <p:nvSpPr>
          <p:cNvPr id="607" name="Google Shape;607;p83"/>
          <p:cNvSpPr txBox="1"/>
          <p:nvPr/>
        </p:nvSpPr>
        <p:spPr>
          <a:xfrm>
            <a:off x="687250" y="210950"/>
            <a:ext cx="5256600" cy="58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Le Bénéfice au final, cela donne quoi ?</a:t>
            </a:r>
            <a:endParaRPr b="1" sz="2200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608" name="Google Shape;608;p83"/>
          <p:cNvSpPr txBox="1"/>
          <p:nvPr/>
        </p:nvSpPr>
        <p:spPr>
          <a:xfrm>
            <a:off x="1361450" y="1135275"/>
            <a:ext cx="6408300" cy="232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rPr>
              <a:t>Pour </a:t>
            </a:r>
            <a:r>
              <a:rPr b="1" lang="en" sz="2500" u="sng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rPr>
              <a:t>100 000 </a:t>
            </a:r>
            <a:r>
              <a:rPr b="1" lang="en" sz="2300" u="sng">
                <a:solidFill>
                  <a:schemeClr val="lt1"/>
                </a:solidFill>
              </a:rPr>
              <a:t>€</a:t>
            </a:r>
            <a:r>
              <a:rPr b="1" lang="en" sz="2300">
                <a:solidFill>
                  <a:schemeClr val="lt1"/>
                </a:solidFill>
              </a:rPr>
              <a:t> de budget </a:t>
            </a:r>
            <a:r>
              <a:rPr b="1" lang="en" sz="2300">
                <a:solidFill>
                  <a:srgbClr val="202122"/>
                </a:solidFill>
              </a:rPr>
              <a:t> </a:t>
            </a:r>
            <a:r>
              <a:rPr lang="en" sz="2300">
                <a:solidFill>
                  <a:schemeClr val="lt1"/>
                </a:solidFill>
              </a:rPr>
              <a:t>:</a:t>
            </a:r>
            <a:endParaRPr sz="23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lt1"/>
                </a:solidFill>
              </a:rPr>
              <a:t>→ 53 500 euros pour payer les influenceurs</a:t>
            </a:r>
            <a:endParaRPr sz="23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lt1"/>
                </a:solidFill>
              </a:rPr>
              <a:t>→ 11 830 euros pour le matériel</a:t>
            </a:r>
            <a:endParaRPr sz="23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lt1"/>
                </a:solidFill>
              </a:rPr>
              <a:t>= </a:t>
            </a:r>
            <a:r>
              <a:rPr b="1" lang="en" sz="2300" u="sng">
                <a:solidFill>
                  <a:schemeClr val="lt1"/>
                </a:solidFill>
              </a:rPr>
              <a:t>65 330 Euros</a:t>
            </a:r>
            <a:endParaRPr b="1" sz="2300" u="sng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84"/>
          <p:cNvSpPr/>
          <p:nvPr/>
        </p:nvSpPr>
        <p:spPr>
          <a:xfrm>
            <a:off x="8596792" y="4601400"/>
            <a:ext cx="318600" cy="3186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15151B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614" name="Google Shape;614;p84"/>
          <p:cNvSpPr txBox="1"/>
          <p:nvPr>
            <p:ph idx="12" type="sldNum"/>
          </p:nvPr>
        </p:nvSpPr>
        <p:spPr>
          <a:xfrm>
            <a:off x="8481759" y="456390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‹#›</a:t>
            </a:fld>
            <a:endParaRPr sz="1000">
              <a:solidFill>
                <a:schemeClr val="dk2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615" name="Google Shape;615;p84"/>
          <p:cNvSpPr/>
          <p:nvPr/>
        </p:nvSpPr>
        <p:spPr>
          <a:xfrm rot="5400000">
            <a:off x="3048350" y="-1593750"/>
            <a:ext cx="3114600" cy="7713300"/>
          </a:xfrm>
          <a:prstGeom prst="round2SameRect">
            <a:avLst>
              <a:gd fmla="val 3491" name="adj1"/>
              <a:gd fmla="val 0" name="adj2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Hexagonal icon." id="616" name="Google Shape;616;p84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6597" l="0" r="0" t="6589"/>
          <a:stretch/>
        </p:blipFill>
        <p:spPr>
          <a:xfrm>
            <a:off x="8596800" y="223475"/>
            <a:ext cx="318600" cy="318600"/>
          </a:xfrm>
          <a:prstGeom prst="ellipse">
            <a:avLst/>
          </a:prstGeom>
        </p:spPr>
      </p:pic>
      <p:sp>
        <p:nvSpPr>
          <p:cNvPr id="617" name="Google Shape;617;p84"/>
          <p:cNvSpPr txBox="1"/>
          <p:nvPr/>
        </p:nvSpPr>
        <p:spPr>
          <a:xfrm>
            <a:off x="794400" y="868775"/>
            <a:ext cx="1576800" cy="21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 u="sng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M</a:t>
            </a:r>
            <a:r>
              <a:rPr b="1" lang="en" u="sng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oyenne de vue</a:t>
            </a:r>
            <a:r>
              <a:rPr lang="en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 </a:t>
            </a:r>
            <a:endParaRPr>
              <a:solidFill>
                <a:schemeClr val="dk2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2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Lucile - 53 000 </a:t>
            </a:r>
            <a:r>
              <a:rPr lang="en" sz="11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prs </a:t>
            </a:r>
            <a:endParaRPr sz="1100">
              <a:solidFill>
                <a:schemeClr val="dk2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Naj - 400 000 </a:t>
            </a:r>
            <a:r>
              <a:rPr lang="en" sz="11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prs</a:t>
            </a:r>
            <a:endParaRPr sz="1100">
              <a:solidFill>
                <a:schemeClr val="dk2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Bananamo -</a:t>
            </a:r>
            <a:endParaRPr>
              <a:solidFill>
                <a:schemeClr val="dk2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 119 000 </a:t>
            </a:r>
            <a:r>
              <a:rPr lang="en" sz="11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prs</a:t>
            </a:r>
            <a:endParaRPr sz="1100">
              <a:solidFill>
                <a:schemeClr val="dk2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Math - 520 000 </a:t>
            </a:r>
            <a:r>
              <a:rPr lang="en" sz="11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prs </a:t>
            </a:r>
            <a:endParaRPr sz="1100">
              <a:solidFill>
                <a:schemeClr val="dk2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618" name="Google Shape;618;p84"/>
          <p:cNvSpPr txBox="1"/>
          <p:nvPr/>
        </p:nvSpPr>
        <p:spPr>
          <a:xfrm>
            <a:off x="2489738" y="868775"/>
            <a:ext cx="2041500" cy="170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>
                <a:solidFill>
                  <a:schemeClr val="accent1"/>
                </a:solidFill>
                <a:latin typeface="Albert Sans"/>
                <a:ea typeface="Albert Sans"/>
                <a:cs typeface="Albert Sans"/>
                <a:sym typeface="Albert Sans"/>
              </a:rPr>
              <a:t>— </a:t>
            </a:r>
            <a:r>
              <a:rPr b="1" lang="en">
                <a:solidFill>
                  <a:schemeClr val="accent1"/>
                </a:solidFill>
                <a:latin typeface="Albert Sans"/>
                <a:ea typeface="Albert Sans"/>
                <a:cs typeface="Albert Sans"/>
                <a:sym typeface="Albert Sans"/>
              </a:rPr>
              <a:t>10% Vont sur le site</a:t>
            </a:r>
            <a:r>
              <a:rPr lang="en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 </a:t>
            </a:r>
            <a:endParaRPr>
              <a:solidFill>
                <a:schemeClr val="dk2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2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Lucile - 5 300 </a:t>
            </a:r>
            <a:r>
              <a:rPr lang="en" sz="11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prs</a:t>
            </a:r>
            <a:endParaRPr sz="1100">
              <a:solidFill>
                <a:schemeClr val="dk2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Naj - 40 000 </a:t>
            </a:r>
            <a:r>
              <a:rPr lang="en" sz="11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prs</a:t>
            </a:r>
            <a:endParaRPr sz="1100">
              <a:solidFill>
                <a:schemeClr val="dk2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Bananamo -  11 900 </a:t>
            </a:r>
            <a:r>
              <a:rPr lang="en" sz="11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prs</a:t>
            </a:r>
            <a:endParaRPr sz="1100">
              <a:solidFill>
                <a:schemeClr val="dk2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Math - 51 000 </a:t>
            </a:r>
            <a:r>
              <a:rPr lang="en" sz="11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prs</a:t>
            </a:r>
            <a:endParaRPr sz="1100">
              <a:solidFill>
                <a:schemeClr val="dk2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2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619" name="Google Shape;619;p84"/>
          <p:cNvSpPr txBox="1"/>
          <p:nvPr/>
        </p:nvSpPr>
        <p:spPr>
          <a:xfrm>
            <a:off x="4649776" y="939425"/>
            <a:ext cx="1659300" cy="193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>
                <a:solidFill>
                  <a:schemeClr val="accent3"/>
                </a:solidFill>
                <a:latin typeface="Albert Sans"/>
                <a:ea typeface="Albert Sans"/>
                <a:cs typeface="Albert Sans"/>
                <a:sym typeface="Albert Sans"/>
              </a:rPr>
              <a:t>— </a:t>
            </a:r>
            <a:r>
              <a:rPr b="1" lang="en">
                <a:solidFill>
                  <a:schemeClr val="accent3"/>
                </a:solidFill>
                <a:latin typeface="Albert Sans"/>
                <a:ea typeface="Albert Sans"/>
                <a:cs typeface="Albert Sans"/>
                <a:sym typeface="Albert Sans"/>
              </a:rPr>
              <a:t>2,5% Achète :</a:t>
            </a:r>
            <a:r>
              <a:rPr lang="en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 </a:t>
            </a:r>
            <a:endParaRPr>
              <a:solidFill>
                <a:schemeClr val="dk2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2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Lucile - 132 </a:t>
            </a:r>
            <a:r>
              <a:rPr lang="en" sz="11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prs</a:t>
            </a:r>
            <a:endParaRPr sz="1100">
              <a:solidFill>
                <a:schemeClr val="dk2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Naj -  1 000 </a:t>
            </a:r>
            <a:r>
              <a:rPr lang="en" sz="11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prs</a:t>
            </a:r>
            <a:endParaRPr sz="1100">
              <a:solidFill>
                <a:schemeClr val="dk2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Bananamo - </a:t>
            </a:r>
            <a:endParaRPr>
              <a:solidFill>
                <a:schemeClr val="dk2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2 677 </a:t>
            </a:r>
            <a:r>
              <a:rPr lang="en" sz="11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prs</a:t>
            </a:r>
            <a:endParaRPr sz="1100">
              <a:solidFill>
                <a:schemeClr val="dk2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Math - 11 475 </a:t>
            </a:r>
            <a:r>
              <a:rPr lang="en" sz="11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prs</a:t>
            </a:r>
            <a:endParaRPr sz="1100">
              <a:solidFill>
                <a:schemeClr val="dk2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620" name="Google Shape;620;p84"/>
          <p:cNvSpPr txBox="1"/>
          <p:nvPr/>
        </p:nvSpPr>
        <p:spPr>
          <a:xfrm>
            <a:off x="6260825" y="939425"/>
            <a:ext cx="1946400" cy="21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rgbClr val="FF0000"/>
                </a:solidFill>
                <a:latin typeface="Albert Sans"/>
                <a:ea typeface="Albert Sans"/>
                <a:cs typeface="Albert Sans"/>
                <a:sym typeface="Albert Sans"/>
              </a:rPr>
              <a:t>Total approximatif :</a:t>
            </a:r>
            <a:endParaRPr b="1" u="sng">
              <a:solidFill>
                <a:srgbClr val="FF0000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 </a:t>
            </a:r>
            <a:r>
              <a:rPr lang="en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Lucile - 2 600€</a:t>
            </a:r>
            <a:endParaRPr>
              <a:solidFill>
                <a:schemeClr val="dk2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Naj - 24 500€</a:t>
            </a:r>
            <a:endParaRPr>
              <a:solidFill>
                <a:schemeClr val="dk2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Bananamo - </a:t>
            </a:r>
            <a:endParaRPr>
              <a:solidFill>
                <a:schemeClr val="dk2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 53 550€</a:t>
            </a:r>
            <a:endParaRPr>
              <a:solidFill>
                <a:schemeClr val="dk2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Math - 229 500 € </a:t>
            </a:r>
            <a:endParaRPr>
              <a:solidFill>
                <a:schemeClr val="dk2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2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=  </a:t>
            </a:r>
            <a:r>
              <a:rPr b="1" lang="en" sz="18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 310 150€</a:t>
            </a:r>
            <a:endParaRPr b="1" sz="1800">
              <a:solidFill>
                <a:schemeClr val="dk2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621" name="Google Shape;621;p84"/>
          <p:cNvSpPr txBox="1"/>
          <p:nvPr/>
        </p:nvSpPr>
        <p:spPr>
          <a:xfrm>
            <a:off x="935850" y="3021875"/>
            <a:ext cx="2870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Panier en moyenne :</a:t>
            </a:r>
            <a:r>
              <a:rPr lang="en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 20 euros</a:t>
            </a:r>
            <a:endParaRPr>
              <a:solidFill>
                <a:schemeClr val="dk2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622" name="Google Shape;622;p84"/>
          <p:cNvSpPr txBox="1"/>
          <p:nvPr/>
        </p:nvSpPr>
        <p:spPr>
          <a:xfrm>
            <a:off x="1361450" y="4006050"/>
            <a:ext cx="5197800" cy="103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Au total, dépensé :</a:t>
            </a:r>
            <a:r>
              <a:rPr lang="en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 65 330 euros  pour un bénéfice approximatif de 244 820 euros.</a:t>
            </a:r>
            <a:endParaRPr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626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p85"/>
          <p:cNvSpPr txBox="1"/>
          <p:nvPr/>
        </p:nvSpPr>
        <p:spPr>
          <a:xfrm>
            <a:off x="3536350" y="2087850"/>
            <a:ext cx="2685900" cy="105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chemeClr val="lt1"/>
                </a:solidFill>
                <a:latin typeface="NanumMyeongjoExtraBold"/>
                <a:ea typeface="NanumMyeongjoExtraBold"/>
                <a:cs typeface="NanumMyeongjoExtraBold"/>
                <a:sym typeface="NanumMyeongjoExtraBold"/>
              </a:rPr>
              <a:t>Merci !!</a:t>
            </a:r>
            <a:r>
              <a:rPr lang="en" sz="4800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rPr>
              <a:t> </a:t>
            </a:r>
            <a:endParaRPr sz="4800">
              <a:solidFill>
                <a:schemeClr val="lt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pic>
        <p:nvPicPr>
          <p:cNvPr id="628" name="Google Shape;628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0425" y="0"/>
            <a:ext cx="3183578" cy="173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9" name="Google Shape;629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403950"/>
            <a:ext cx="3183578" cy="1739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ales Pitch">
  <a:themeElements>
    <a:clrScheme name="Simple Light">
      <a:dk1>
        <a:srgbClr val="08005F"/>
      </a:dk1>
      <a:lt1>
        <a:srgbClr val="FFFFFF"/>
      </a:lt1>
      <a:dk2>
        <a:srgbClr val="000000"/>
      </a:dk2>
      <a:lt2>
        <a:srgbClr val="B1A1FF"/>
      </a:lt2>
      <a:accent1>
        <a:srgbClr val="A1FF5F"/>
      </a:accent1>
      <a:accent2>
        <a:srgbClr val="1BBE90"/>
      </a:accent2>
      <a:accent3>
        <a:srgbClr val="0A485F"/>
      </a:accent3>
      <a:accent4>
        <a:srgbClr val="9ACAE0"/>
      </a:accent4>
      <a:accent5>
        <a:srgbClr val="D1D1EB"/>
      </a:accent5>
      <a:accent6>
        <a:srgbClr val="2837DB"/>
      </a:accent6>
      <a:hlink>
        <a:srgbClr val="2837DB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