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60" r:id="rId6"/>
    <p:sldId id="261" r:id="rId7"/>
    <p:sldId id="258" r:id="rId8"/>
    <p:sldId id="264" r:id="rId9"/>
    <p:sldId id="259" r:id="rId10"/>
    <p:sldId id="262" r:id="rId11"/>
    <p:sldId id="263" r:id="rId12"/>
    <p:sldId id="257" r:id="rId13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37D1C570-CCA5-4E69-83B0-A577CCDA6E33}">
          <p14:sldIdLst>
            <p14:sldId id="256"/>
            <p14:sldId id="260"/>
            <p14:sldId id="261"/>
            <p14:sldId id="258"/>
            <p14:sldId id="264"/>
          </p14:sldIdLst>
        </p14:section>
        <p14:section name="Section sans titre" id="{33280B1C-720D-458E-85D1-F212EBB436A2}">
          <p14:sldIdLst>
            <p14:sldId id="259"/>
            <p14:sldId id="262"/>
            <p14:sldId id="263"/>
            <p14:sldId id="257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F482B6C-CE51-7A9D-26EF-0F08D311C8DD}" v="4" dt="2025-03-06T15:25:45.85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ssey Kassi" userId="S::essey.kassi@etudiant-sornas.fr::a63dcea9-0474-4290-b294-e1d80422fb61" providerId="AD" clId="Web-{CF482B6C-CE51-7A9D-26EF-0F08D311C8DD}"/>
    <pc:docChg chg="modSld">
      <pc:chgData name="Essey Kassi" userId="S::essey.kassi@etudiant-sornas.fr::a63dcea9-0474-4290-b294-e1d80422fb61" providerId="AD" clId="Web-{CF482B6C-CE51-7A9D-26EF-0F08D311C8DD}" dt="2025-03-06T15:25:45.858" v="3" actId="1076"/>
      <pc:docMkLst>
        <pc:docMk/>
      </pc:docMkLst>
      <pc:sldChg chg="modSp">
        <pc:chgData name="Essey Kassi" userId="S::essey.kassi@etudiant-sornas.fr::a63dcea9-0474-4290-b294-e1d80422fb61" providerId="AD" clId="Web-{CF482B6C-CE51-7A9D-26EF-0F08D311C8DD}" dt="2025-03-06T15:25:45.858" v="3" actId="1076"/>
        <pc:sldMkLst>
          <pc:docMk/>
          <pc:sldMk cId="858349665" sldId="258"/>
        </pc:sldMkLst>
        <pc:picChg chg="mod">
          <ac:chgData name="Essey Kassi" userId="S::essey.kassi@etudiant-sornas.fr::a63dcea9-0474-4290-b294-e1d80422fb61" providerId="AD" clId="Web-{CF482B6C-CE51-7A9D-26EF-0F08D311C8DD}" dt="2025-03-06T15:25:44.671" v="2" actId="1076"/>
          <ac:picMkLst>
            <pc:docMk/>
            <pc:sldMk cId="858349665" sldId="258"/>
            <ac:picMk id="4" creationId="{065FEAE5-1595-BF89-DE81-9100C9D64BF4}"/>
          </ac:picMkLst>
        </pc:picChg>
        <pc:picChg chg="mod">
          <ac:chgData name="Essey Kassi" userId="S::essey.kassi@etudiant-sornas.fr::a63dcea9-0474-4290-b294-e1d80422fb61" providerId="AD" clId="Web-{CF482B6C-CE51-7A9D-26EF-0F08D311C8DD}" dt="2025-03-06T15:25:45.858" v="3" actId="1076"/>
          <ac:picMkLst>
            <pc:docMk/>
            <pc:sldMk cId="858349665" sldId="258"/>
            <ac:picMk id="6" creationId="{6C5ECC23-B47B-AC71-DE3F-BDF7CE6FFB5D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941B0-F4D5-4460-BCAD-F7E2B41A8257}" type="datetimeFigureOut">
              <a:rPr lang="fr-FR" smtClean="0"/>
              <a:t>06/03/2025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6CCC6-2BE5-4E42-96A4-D1E8E81A3D8E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104911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941B0-F4D5-4460-BCAD-F7E2B41A8257}" type="datetimeFigureOut">
              <a:rPr lang="fr-FR" smtClean="0"/>
              <a:t>06/03/2025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6CCC6-2BE5-4E42-96A4-D1E8E81A3D8E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17956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941B0-F4D5-4460-BCAD-F7E2B41A8257}" type="datetimeFigureOut">
              <a:rPr lang="fr-FR" smtClean="0"/>
              <a:t>06/03/2025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6CCC6-2BE5-4E42-96A4-D1E8E81A3D8E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669234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941B0-F4D5-4460-BCAD-F7E2B41A8257}" type="datetimeFigureOut">
              <a:rPr lang="fr-FR" smtClean="0"/>
              <a:t>06/03/2025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6CCC6-2BE5-4E42-96A4-D1E8E81A3D8E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476322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941B0-F4D5-4460-BCAD-F7E2B41A8257}" type="datetimeFigureOut">
              <a:rPr lang="fr-FR" smtClean="0"/>
              <a:t>06/03/2025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6CCC6-2BE5-4E42-96A4-D1E8E81A3D8E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118665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941B0-F4D5-4460-BCAD-F7E2B41A8257}" type="datetimeFigureOut">
              <a:rPr lang="fr-FR" smtClean="0"/>
              <a:t>06/03/2025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6CCC6-2BE5-4E42-96A4-D1E8E81A3D8E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958540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941B0-F4D5-4460-BCAD-F7E2B41A8257}" type="datetimeFigureOut">
              <a:rPr lang="fr-FR" smtClean="0"/>
              <a:t>06/03/2025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6CCC6-2BE5-4E42-96A4-D1E8E81A3D8E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402013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941B0-F4D5-4460-BCAD-F7E2B41A8257}" type="datetimeFigureOut">
              <a:rPr lang="fr-FR" smtClean="0"/>
              <a:t>06/03/2025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6CCC6-2BE5-4E42-96A4-D1E8E81A3D8E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64072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941B0-F4D5-4460-BCAD-F7E2B41A8257}" type="datetimeFigureOut">
              <a:rPr lang="fr-FR" smtClean="0"/>
              <a:t>06/03/2025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6CCC6-2BE5-4E42-96A4-D1E8E81A3D8E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109033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941B0-F4D5-4460-BCAD-F7E2B41A8257}" type="datetimeFigureOut">
              <a:rPr lang="fr-FR" smtClean="0"/>
              <a:t>06/03/2025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6CCC6-2BE5-4E42-96A4-D1E8E81A3D8E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727872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941B0-F4D5-4460-BCAD-F7E2B41A8257}" type="datetimeFigureOut">
              <a:rPr lang="fr-FR" smtClean="0"/>
              <a:t>06/03/2025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6CCC6-2BE5-4E42-96A4-D1E8E81A3D8E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021775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38941B0-F4D5-4460-BCAD-F7E2B41A8257}" type="datetimeFigureOut">
              <a:rPr lang="fr-FR" smtClean="0"/>
              <a:t>06/03/2025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7C6CCC6-2BE5-4E42-96A4-D1E8E81A3D8E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711278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media" Target="../media/media2.mp4"/><Relationship Id="rId7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video" Target="../media/media3.mp4"/><Relationship Id="rId5" Type="http://schemas.microsoft.com/office/2007/relationships/media" Target="../media/media3.mp4"/><Relationship Id="rId10" Type="http://schemas.openxmlformats.org/officeDocument/2006/relationships/image" Target="../media/image10.png"/><Relationship Id="rId4" Type="http://schemas.openxmlformats.org/officeDocument/2006/relationships/video" Target="../media/media2.mp4"/><Relationship Id="rId9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7" Type="http://schemas.openxmlformats.org/officeDocument/2006/relationships/image" Target="../media/image23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89B7BFD-8F45-4093-AD9C-91B15B0503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aphic 38">
            <a:extLst>
              <a:ext uri="{FF2B5EF4-FFF2-40B4-BE49-F238E27FC236}">
                <a16:creationId xmlns:a16="http://schemas.microsoft.com/office/drawing/2014/main" id="{F0E417D8-88AA-4184-A08D-DEF97C6C9E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385795" y="1690979"/>
            <a:ext cx="1910252" cy="709660"/>
            <a:chOff x="2267504" y="2540250"/>
            <a:chExt cx="1990951" cy="739640"/>
          </a:xfrm>
          <a:solidFill>
            <a:schemeClr val="bg1"/>
          </a:solidFill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FCB4E045-9FB0-41C4-AC74-479EA20D85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267504" y="2540250"/>
              <a:ext cx="1990951" cy="286230"/>
            </a:xfrm>
            <a:custGeom>
              <a:avLst/>
              <a:gdLst>
                <a:gd name="connsiteX0" fmla="*/ 1489414 w 1990951"/>
                <a:gd name="connsiteY0" fmla="*/ 286231 h 286230"/>
                <a:gd name="connsiteX1" fmla="*/ 1243712 w 1990951"/>
                <a:gd name="connsiteY1" fmla="*/ 40528 h 286230"/>
                <a:gd name="connsiteX2" fmla="*/ 995476 w 1990951"/>
                <a:gd name="connsiteY2" fmla="*/ 286231 h 286230"/>
                <a:gd name="connsiteX3" fmla="*/ 749773 w 1990951"/>
                <a:gd name="connsiteY3" fmla="*/ 40528 h 286230"/>
                <a:gd name="connsiteX4" fmla="*/ 504071 w 1990951"/>
                <a:gd name="connsiteY4" fmla="*/ 286231 h 286230"/>
                <a:gd name="connsiteX5" fmla="*/ 255835 w 1990951"/>
                <a:gd name="connsiteY5" fmla="*/ 40528 h 286230"/>
                <a:gd name="connsiteX6" fmla="*/ 20264 w 1990951"/>
                <a:gd name="connsiteY6" fmla="*/ 276099 h 286230"/>
                <a:gd name="connsiteX7" fmla="*/ 0 w 1990951"/>
                <a:gd name="connsiteY7" fmla="*/ 255835 h 286230"/>
                <a:gd name="connsiteX8" fmla="*/ 255835 w 1990951"/>
                <a:gd name="connsiteY8" fmla="*/ 0 h 286230"/>
                <a:gd name="connsiteX9" fmla="*/ 504071 w 1990951"/>
                <a:gd name="connsiteY9" fmla="*/ 245703 h 286230"/>
                <a:gd name="connsiteX10" fmla="*/ 749773 w 1990951"/>
                <a:gd name="connsiteY10" fmla="*/ 0 h 286230"/>
                <a:gd name="connsiteX11" fmla="*/ 995476 w 1990951"/>
                <a:gd name="connsiteY11" fmla="*/ 245703 h 286230"/>
                <a:gd name="connsiteX12" fmla="*/ 1243712 w 1990951"/>
                <a:gd name="connsiteY12" fmla="*/ 0 h 286230"/>
                <a:gd name="connsiteX13" fmla="*/ 1489414 w 1990951"/>
                <a:gd name="connsiteY13" fmla="*/ 245703 h 286230"/>
                <a:gd name="connsiteX14" fmla="*/ 1735117 w 1990951"/>
                <a:gd name="connsiteY14" fmla="*/ 0 h 286230"/>
                <a:gd name="connsiteX15" fmla="*/ 1990952 w 1990951"/>
                <a:gd name="connsiteY15" fmla="*/ 255835 h 286230"/>
                <a:gd name="connsiteX16" fmla="*/ 1973221 w 1990951"/>
                <a:gd name="connsiteY16" fmla="*/ 276099 h 286230"/>
                <a:gd name="connsiteX17" fmla="*/ 1735117 w 1990951"/>
                <a:gd name="connsiteY17" fmla="*/ 40528 h 28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0951" h="286230">
                  <a:moveTo>
                    <a:pt x="1489414" y="286231"/>
                  </a:moveTo>
                  <a:lnTo>
                    <a:pt x="1243712" y="40528"/>
                  </a:lnTo>
                  <a:lnTo>
                    <a:pt x="995476" y="286231"/>
                  </a:lnTo>
                  <a:lnTo>
                    <a:pt x="749773" y="40528"/>
                  </a:lnTo>
                  <a:lnTo>
                    <a:pt x="504071" y="286231"/>
                  </a:lnTo>
                  <a:lnTo>
                    <a:pt x="255835" y="40528"/>
                  </a:lnTo>
                  <a:lnTo>
                    <a:pt x="20264" y="276099"/>
                  </a:lnTo>
                  <a:lnTo>
                    <a:pt x="0" y="255835"/>
                  </a:lnTo>
                  <a:lnTo>
                    <a:pt x="255835" y="0"/>
                  </a:lnTo>
                  <a:lnTo>
                    <a:pt x="504071" y="245703"/>
                  </a:lnTo>
                  <a:lnTo>
                    <a:pt x="749773" y="0"/>
                  </a:lnTo>
                  <a:lnTo>
                    <a:pt x="995476" y="245703"/>
                  </a:lnTo>
                  <a:lnTo>
                    <a:pt x="1243712" y="0"/>
                  </a:lnTo>
                  <a:lnTo>
                    <a:pt x="1489414" y="245703"/>
                  </a:lnTo>
                  <a:lnTo>
                    <a:pt x="1735117" y="0"/>
                  </a:lnTo>
                  <a:lnTo>
                    <a:pt x="1990952" y="255835"/>
                  </a:lnTo>
                  <a:lnTo>
                    <a:pt x="1973221" y="276099"/>
                  </a:lnTo>
                  <a:lnTo>
                    <a:pt x="1735117" y="40528"/>
                  </a:lnTo>
                  <a:close/>
                </a:path>
              </a:pathLst>
            </a:custGeom>
            <a:grpFill/>
            <a:ln w="253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D21C7A48-09EB-4AF0-84CB-7EE408C2CA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267504" y="2993660"/>
              <a:ext cx="1990951" cy="286230"/>
            </a:xfrm>
            <a:custGeom>
              <a:avLst/>
              <a:gdLst>
                <a:gd name="connsiteX0" fmla="*/ 1489414 w 1990951"/>
                <a:gd name="connsiteY0" fmla="*/ 286231 h 286230"/>
                <a:gd name="connsiteX1" fmla="*/ 1243712 w 1990951"/>
                <a:gd name="connsiteY1" fmla="*/ 40528 h 286230"/>
                <a:gd name="connsiteX2" fmla="*/ 995476 w 1990951"/>
                <a:gd name="connsiteY2" fmla="*/ 286231 h 286230"/>
                <a:gd name="connsiteX3" fmla="*/ 749773 w 1990951"/>
                <a:gd name="connsiteY3" fmla="*/ 40528 h 286230"/>
                <a:gd name="connsiteX4" fmla="*/ 504071 w 1990951"/>
                <a:gd name="connsiteY4" fmla="*/ 286231 h 286230"/>
                <a:gd name="connsiteX5" fmla="*/ 255835 w 1990951"/>
                <a:gd name="connsiteY5" fmla="*/ 40528 h 286230"/>
                <a:gd name="connsiteX6" fmla="*/ 20264 w 1990951"/>
                <a:gd name="connsiteY6" fmla="*/ 276099 h 286230"/>
                <a:gd name="connsiteX7" fmla="*/ 0 w 1990951"/>
                <a:gd name="connsiteY7" fmla="*/ 258368 h 286230"/>
                <a:gd name="connsiteX8" fmla="*/ 255835 w 1990951"/>
                <a:gd name="connsiteY8" fmla="*/ 0 h 286230"/>
                <a:gd name="connsiteX9" fmla="*/ 504071 w 1990951"/>
                <a:gd name="connsiteY9" fmla="*/ 248236 h 286230"/>
                <a:gd name="connsiteX10" fmla="*/ 749773 w 1990951"/>
                <a:gd name="connsiteY10" fmla="*/ 0 h 286230"/>
                <a:gd name="connsiteX11" fmla="*/ 995476 w 1990951"/>
                <a:gd name="connsiteY11" fmla="*/ 248236 h 286230"/>
                <a:gd name="connsiteX12" fmla="*/ 1243712 w 1990951"/>
                <a:gd name="connsiteY12" fmla="*/ 0 h 286230"/>
                <a:gd name="connsiteX13" fmla="*/ 1489414 w 1990951"/>
                <a:gd name="connsiteY13" fmla="*/ 248236 h 286230"/>
                <a:gd name="connsiteX14" fmla="*/ 1735117 w 1990951"/>
                <a:gd name="connsiteY14" fmla="*/ 0 h 286230"/>
                <a:gd name="connsiteX15" fmla="*/ 1990952 w 1990951"/>
                <a:gd name="connsiteY15" fmla="*/ 258368 h 286230"/>
                <a:gd name="connsiteX16" fmla="*/ 1973221 w 1990951"/>
                <a:gd name="connsiteY16" fmla="*/ 276099 h 286230"/>
                <a:gd name="connsiteX17" fmla="*/ 1735117 w 1990951"/>
                <a:gd name="connsiteY17" fmla="*/ 40528 h 28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0951" h="286230">
                  <a:moveTo>
                    <a:pt x="1489414" y="286231"/>
                  </a:moveTo>
                  <a:lnTo>
                    <a:pt x="1243712" y="40528"/>
                  </a:lnTo>
                  <a:lnTo>
                    <a:pt x="995476" y="286231"/>
                  </a:lnTo>
                  <a:lnTo>
                    <a:pt x="749773" y="40528"/>
                  </a:lnTo>
                  <a:lnTo>
                    <a:pt x="504071" y="286231"/>
                  </a:lnTo>
                  <a:lnTo>
                    <a:pt x="255835" y="40528"/>
                  </a:lnTo>
                  <a:lnTo>
                    <a:pt x="20264" y="276099"/>
                  </a:lnTo>
                  <a:lnTo>
                    <a:pt x="0" y="258368"/>
                  </a:lnTo>
                  <a:lnTo>
                    <a:pt x="255835" y="0"/>
                  </a:lnTo>
                  <a:lnTo>
                    <a:pt x="504071" y="248236"/>
                  </a:lnTo>
                  <a:lnTo>
                    <a:pt x="749773" y="0"/>
                  </a:lnTo>
                  <a:lnTo>
                    <a:pt x="995476" y="248236"/>
                  </a:lnTo>
                  <a:lnTo>
                    <a:pt x="1243712" y="0"/>
                  </a:lnTo>
                  <a:lnTo>
                    <a:pt x="1489414" y="248236"/>
                  </a:lnTo>
                  <a:lnTo>
                    <a:pt x="1735117" y="0"/>
                  </a:lnTo>
                  <a:lnTo>
                    <a:pt x="1990952" y="258368"/>
                  </a:lnTo>
                  <a:lnTo>
                    <a:pt x="1973221" y="276099"/>
                  </a:lnTo>
                  <a:lnTo>
                    <a:pt x="1735117" y="40528"/>
                  </a:lnTo>
                  <a:close/>
                </a:path>
              </a:pathLst>
            </a:custGeom>
            <a:grpFill/>
            <a:ln w="253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FDDE3270-A872-4E10-80BC-B93D6F0E3F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42953" y="1187311"/>
            <a:ext cx="5089552" cy="4483379"/>
          </a:xfrm>
          <a:prstGeom prst="rect">
            <a:avLst/>
          </a:pr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B6E5F32-B5B2-45E3-9C18-BBC9005C4C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42953" y="1187311"/>
            <a:ext cx="5089552" cy="4483379"/>
          </a:xfrm>
          <a:prstGeom prst="rect">
            <a:avLst/>
          </a:pr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545E68B-E61B-4EAE-9672-3A52AEC2B8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76263" y="1119679"/>
            <a:ext cx="5039475" cy="4439266"/>
          </a:xfrm>
          <a:prstGeom prst="rect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882788" y="1397000"/>
            <a:ext cx="4502041" cy="3008397"/>
          </a:xfrm>
        </p:spPr>
        <p:txBody>
          <a:bodyPr>
            <a:normAutofit/>
          </a:bodyPr>
          <a:lstStyle/>
          <a:p>
            <a:r>
              <a:rPr lang="fr-FR" sz="5400">
                <a:solidFill>
                  <a:schemeClr val="bg1"/>
                </a:solidFill>
              </a:rPr>
              <a:t>Les péchés capitaux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4264211" y="4497473"/>
            <a:ext cx="3624471" cy="811604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fr-FR" sz="2000">
                <a:solidFill>
                  <a:schemeClr val="bg1"/>
                </a:solidFill>
              </a:rPr>
              <a:t>Theo et Frank</a:t>
            </a:r>
          </a:p>
        </p:txBody>
      </p:sp>
      <p:sp>
        <p:nvSpPr>
          <p:cNvPr id="20" name="Graphic 212">
            <a:extLst>
              <a:ext uri="{FF2B5EF4-FFF2-40B4-BE49-F238E27FC236}">
                <a16:creationId xmlns:a16="http://schemas.microsoft.com/office/drawing/2014/main" id="{63DD1BD1-81FE-4F15-A934-E9AE94AE94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111689" y="823301"/>
            <a:ext cx="760800" cy="760800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22" name="Graphic 212">
            <a:extLst>
              <a:ext uri="{FF2B5EF4-FFF2-40B4-BE49-F238E27FC236}">
                <a16:creationId xmlns:a16="http://schemas.microsoft.com/office/drawing/2014/main" id="{120AB9A0-C0C4-43DA-9A34-FA3A4079D6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111689" y="823301"/>
            <a:ext cx="760800" cy="760800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98815DD1-EC9D-4BE1-846B-8BEF57D398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06352" y="3643495"/>
            <a:ext cx="584612" cy="584612"/>
          </a:xfrm>
          <a:prstGeom prst="ellipse">
            <a:avLst/>
          </a:pr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CB78D2B9-C9C4-4A37-A12C-A09FC11581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06352" y="3643495"/>
            <a:ext cx="584612" cy="584612"/>
          </a:xfrm>
          <a:prstGeom prst="ellipse">
            <a:avLst/>
          </a:pr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28" name="Graphic 4">
            <a:extLst>
              <a:ext uri="{FF2B5EF4-FFF2-40B4-BE49-F238E27FC236}">
                <a16:creationId xmlns:a16="http://schemas.microsoft.com/office/drawing/2014/main" id="{DFC7EBB5-848C-4B1C-BE84-4CF07E905D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459707" y="3876466"/>
            <a:ext cx="1056155" cy="1056156"/>
            <a:chOff x="5829300" y="3162300"/>
            <a:chExt cx="532256" cy="532257"/>
          </a:xfrm>
          <a:solidFill>
            <a:schemeClr val="bg1"/>
          </a:solidFill>
        </p:grpSpPr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0F8315F3-A078-427A-92BE-34EC9E5747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9208" y="3192208"/>
              <a:ext cx="112966" cy="112966"/>
            </a:xfrm>
            <a:custGeom>
              <a:avLst/>
              <a:gdLst>
                <a:gd name="connsiteX0" fmla="*/ 112967 w 112966"/>
                <a:gd name="connsiteY0" fmla="*/ 0 h 112966"/>
                <a:gd name="connsiteX1" fmla="*/ 0 w 112966"/>
                <a:gd name="connsiteY1" fmla="*/ 112967 h 112966"/>
                <a:gd name="connsiteX2" fmla="*/ 112967 w 112966"/>
                <a:gd name="connsiteY2" fmla="*/ 0 h 112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2966" h="112966">
                  <a:moveTo>
                    <a:pt x="112967" y="0"/>
                  </a:moveTo>
                  <a:lnTo>
                    <a:pt x="0" y="112967"/>
                  </a:lnTo>
                  <a:cubicBezTo>
                    <a:pt x="25356" y="64747"/>
                    <a:pt x="64747" y="25356"/>
                    <a:pt x="11296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73DFAF5C-63B0-43FB-80BE-CC45D99F51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1205" y="3164205"/>
              <a:ext cx="230314" cy="230314"/>
            </a:xfrm>
            <a:custGeom>
              <a:avLst/>
              <a:gdLst>
                <a:gd name="connsiteX0" fmla="*/ 230314 w 230314"/>
                <a:gd name="connsiteY0" fmla="*/ 0 h 230314"/>
                <a:gd name="connsiteX1" fmla="*/ 0 w 230314"/>
                <a:gd name="connsiteY1" fmla="*/ 230314 h 230314"/>
                <a:gd name="connsiteX2" fmla="*/ 3524 w 230314"/>
                <a:gd name="connsiteY2" fmla="*/ 209550 h 230314"/>
                <a:gd name="connsiteX3" fmla="*/ 209550 w 230314"/>
                <a:gd name="connsiteY3" fmla="*/ 3524 h 230314"/>
                <a:gd name="connsiteX4" fmla="*/ 230314 w 230314"/>
                <a:gd name="connsiteY4" fmla="*/ 0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0314" h="230314">
                  <a:moveTo>
                    <a:pt x="230314" y="0"/>
                  </a:moveTo>
                  <a:lnTo>
                    <a:pt x="0" y="230314"/>
                  </a:lnTo>
                  <a:cubicBezTo>
                    <a:pt x="953" y="223361"/>
                    <a:pt x="2095" y="216408"/>
                    <a:pt x="3524" y="209550"/>
                  </a:cubicBezTo>
                  <a:lnTo>
                    <a:pt x="209550" y="3524"/>
                  </a:lnTo>
                  <a:cubicBezTo>
                    <a:pt x="216408" y="2095"/>
                    <a:pt x="223361" y="953"/>
                    <a:pt x="230314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6AD937F2-A44A-479C-A7EB-4EE7686A9B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29300" y="3162300"/>
              <a:ext cx="294131" cy="294131"/>
            </a:xfrm>
            <a:custGeom>
              <a:avLst/>
              <a:gdLst>
                <a:gd name="connsiteX0" fmla="*/ 294132 w 294131"/>
                <a:gd name="connsiteY0" fmla="*/ 1238 h 294131"/>
                <a:gd name="connsiteX1" fmla="*/ 1238 w 294131"/>
                <a:gd name="connsiteY1" fmla="*/ 294132 h 294131"/>
                <a:gd name="connsiteX2" fmla="*/ 0 w 294131"/>
                <a:gd name="connsiteY2" fmla="*/ 278225 h 294131"/>
                <a:gd name="connsiteX3" fmla="*/ 278225 w 294131"/>
                <a:gd name="connsiteY3" fmla="*/ 0 h 294131"/>
                <a:gd name="connsiteX4" fmla="*/ 294132 w 294131"/>
                <a:gd name="connsiteY4" fmla="*/ 1238 h 294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4131" h="294131">
                  <a:moveTo>
                    <a:pt x="294132" y="1238"/>
                  </a:moveTo>
                  <a:lnTo>
                    <a:pt x="1238" y="294132"/>
                  </a:lnTo>
                  <a:cubicBezTo>
                    <a:pt x="667" y="288893"/>
                    <a:pt x="0" y="283559"/>
                    <a:pt x="0" y="278225"/>
                  </a:cubicBezTo>
                  <a:lnTo>
                    <a:pt x="278225" y="0"/>
                  </a:lnTo>
                  <a:cubicBezTo>
                    <a:pt x="283559" y="0"/>
                    <a:pt x="288893" y="667"/>
                    <a:pt x="294132" y="12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87834CC3-9461-418F-A593-FC09CD79B9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7205" y="3170110"/>
              <a:ext cx="337184" cy="337280"/>
            </a:xfrm>
            <a:custGeom>
              <a:avLst/>
              <a:gdLst>
                <a:gd name="connsiteX0" fmla="*/ 337185 w 337184"/>
                <a:gd name="connsiteY0" fmla="*/ 3905 h 337280"/>
                <a:gd name="connsiteX1" fmla="*/ 3810 w 337184"/>
                <a:gd name="connsiteY1" fmla="*/ 337280 h 337280"/>
                <a:gd name="connsiteX2" fmla="*/ 0 w 337184"/>
                <a:gd name="connsiteY2" fmla="*/ 323850 h 337280"/>
                <a:gd name="connsiteX3" fmla="*/ 323850 w 337184"/>
                <a:gd name="connsiteY3" fmla="*/ 0 h 337280"/>
                <a:gd name="connsiteX4" fmla="*/ 337185 w 337184"/>
                <a:gd name="connsiteY4" fmla="*/ 3905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184" h="337280">
                  <a:moveTo>
                    <a:pt x="337185" y="3905"/>
                  </a:moveTo>
                  <a:lnTo>
                    <a:pt x="3810" y="337280"/>
                  </a:lnTo>
                  <a:cubicBezTo>
                    <a:pt x="2381" y="332899"/>
                    <a:pt x="1143" y="328422"/>
                    <a:pt x="0" y="323850"/>
                  </a:cubicBezTo>
                  <a:lnTo>
                    <a:pt x="323850" y="0"/>
                  </a:lnTo>
                  <a:cubicBezTo>
                    <a:pt x="328327" y="1715"/>
                    <a:pt x="332804" y="2477"/>
                    <a:pt x="337185" y="3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DD68AA1C-0667-46EE-A8BE-CAAA3EAF90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3207" y="3186207"/>
              <a:ext cx="364617" cy="364617"/>
            </a:xfrm>
            <a:custGeom>
              <a:avLst/>
              <a:gdLst>
                <a:gd name="connsiteX0" fmla="*/ 364617 w 364617"/>
                <a:gd name="connsiteY0" fmla="*/ 5620 h 364617"/>
                <a:gd name="connsiteX1" fmla="*/ 5620 w 364617"/>
                <a:gd name="connsiteY1" fmla="*/ 364617 h 364617"/>
                <a:gd name="connsiteX2" fmla="*/ 0 w 364617"/>
                <a:gd name="connsiteY2" fmla="*/ 353187 h 364617"/>
                <a:gd name="connsiteX3" fmla="*/ 353187 w 364617"/>
                <a:gd name="connsiteY3" fmla="*/ 0 h 364617"/>
                <a:gd name="connsiteX4" fmla="*/ 364617 w 364617"/>
                <a:gd name="connsiteY4" fmla="*/ 5620 h 364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4617" h="364617">
                  <a:moveTo>
                    <a:pt x="364617" y="5620"/>
                  </a:moveTo>
                  <a:lnTo>
                    <a:pt x="5620" y="364617"/>
                  </a:lnTo>
                  <a:cubicBezTo>
                    <a:pt x="3620" y="360902"/>
                    <a:pt x="1715" y="357092"/>
                    <a:pt x="0" y="353187"/>
                  </a:cubicBezTo>
                  <a:lnTo>
                    <a:pt x="353187" y="0"/>
                  </a:lnTo>
                  <a:cubicBezTo>
                    <a:pt x="357092" y="1715"/>
                    <a:pt x="360902" y="3715"/>
                    <a:pt x="364617" y="562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C0F403B5-430A-450F-97C1-73160966CE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75305" y="3208305"/>
              <a:ext cx="380238" cy="380238"/>
            </a:xfrm>
            <a:custGeom>
              <a:avLst/>
              <a:gdLst>
                <a:gd name="connsiteX0" fmla="*/ 380238 w 380238"/>
                <a:gd name="connsiteY0" fmla="*/ 7239 h 380238"/>
                <a:gd name="connsiteX1" fmla="*/ 7239 w 380238"/>
                <a:gd name="connsiteY1" fmla="*/ 380238 h 380238"/>
                <a:gd name="connsiteX2" fmla="*/ 0 w 380238"/>
                <a:gd name="connsiteY2" fmla="*/ 370713 h 380238"/>
                <a:gd name="connsiteX3" fmla="*/ 370237 w 380238"/>
                <a:gd name="connsiteY3" fmla="*/ 0 h 380238"/>
                <a:gd name="connsiteX4" fmla="*/ 380238 w 380238"/>
                <a:gd name="connsiteY4" fmla="*/ 7239 h 380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0238" h="380238">
                  <a:moveTo>
                    <a:pt x="380238" y="7239"/>
                  </a:moveTo>
                  <a:lnTo>
                    <a:pt x="7239" y="380238"/>
                  </a:lnTo>
                  <a:cubicBezTo>
                    <a:pt x="4763" y="377000"/>
                    <a:pt x="2381" y="373571"/>
                    <a:pt x="0" y="370713"/>
                  </a:cubicBezTo>
                  <a:lnTo>
                    <a:pt x="370237" y="0"/>
                  </a:lnTo>
                  <a:cubicBezTo>
                    <a:pt x="373571" y="2381"/>
                    <a:pt x="377000" y="4763"/>
                    <a:pt x="380238" y="723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AB38EBB0-5161-46F3-83D7-D9F478B1A5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02832" y="3235832"/>
              <a:ext cx="385191" cy="385191"/>
            </a:xfrm>
            <a:custGeom>
              <a:avLst/>
              <a:gdLst>
                <a:gd name="connsiteX0" fmla="*/ 380905 w 385191"/>
                <a:gd name="connsiteY0" fmla="*/ 4286 h 385191"/>
                <a:gd name="connsiteX1" fmla="*/ 385191 w 385191"/>
                <a:gd name="connsiteY1" fmla="*/ 8573 h 385191"/>
                <a:gd name="connsiteX2" fmla="*/ 8573 w 385191"/>
                <a:gd name="connsiteY2" fmla="*/ 385191 h 385191"/>
                <a:gd name="connsiteX3" fmla="*/ 4286 w 385191"/>
                <a:gd name="connsiteY3" fmla="*/ 380905 h 385191"/>
                <a:gd name="connsiteX4" fmla="*/ 0 w 385191"/>
                <a:gd name="connsiteY4" fmla="*/ 376523 h 385191"/>
                <a:gd name="connsiteX5" fmla="*/ 376523 w 385191"/>
                <a:gd name="connsiteY5" fmla="*/ 0 h 385191"/>
                <a:gd name="connsiteX6" fmla="*/ 380905 w 385191"/>
                <a:gd name="connsiteY6" fmla="*/ 4286 h 385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5191" h="385191">
                  <a:moveTo>
                    <a:pt x="380905" y="4286"/>
                  </a:moveTo>
                  <a:lnTo>
                    <a:pt x="385191" y="8573"/>
                  </a:lnTo>
                  <a:lnTo>
                    <a:pt x="8573" y="385191"/>
                  </a:lnTo>
                  <a:lnTo>
                    <a:pt x="4286" y="380905"/>
                  </a:lnTo>
                  <a:cubicBezTo>
                    <a:pt x="2762" y="379476"/>
                    <a:pt x="1334" y="377952"/>
                    <a:pt x="0" y="376523"/>
                  </a:cubicBezTo>
                  <a:lnTo>
                    <a:pt x="376523" y="0"/>
                  </a:lnTo>
                  <a:cubicBezTo>
                    <a:pt x="377952" y="1334"/>
                    <a:pt x="379476" y="2667"/>
                    <a:pt x="380905" y="428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347EDFA5-AD01-40BE-91A2-A0C178622D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35789" y="3268313"/>
              <a:ext cx="379761" cy="380237"/>
            </a:xfrm>
            <a:custGeom>
              <a:avLst/>
              <a:gdLst>
                <a:gd name="connsiteX0" fmla="*/ 372428 w 379761"/>
                <a:gd name="connsiteY0" fmla="*/ 0 h 380237"/>
                <a:gd name="connsiteX1" fmla="*/ 379762 w 379761"/>
                <a:gd name="connsiteY1" fmla="*/ 9525 h 380237"/>
                <a:gd name="connsiteX2" fmla="*/ 9525 w 379761"/>
                <a:gd name="connsiteY2" fmla="*/ 380238 h 380237"/>
                <a:gd name="connsiteX3" fmla="*/ 0 w 379761"/>
                <a:gd name="connsiteY3" fmla="*/ 372904 h 38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9761" h="380237">
                  <a:moveTo>
                    <a:pt x="372428" y="0"/>
                  </a:moveTo>
                  <a:cubicBezTo>
                    <a:pt x="374999" y="3239"/>
                    <a:pt x="377381" y="6572"/>
                    <a:pt x="379762" y="9525"/>
                  </a:cubicBezTo>
                  <a:lnTo>
                    <a:pt x="9525" y="380238"/>
                  </a:lnTo>
                  <a:cubicBezTo>
                    <a:pt x="6096" y="377857"/>
                    <a:pt x="2762" y="375476"/>
                    <a:pt x="0" y="37290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76E0C47E-FE2F-4A8C-942E-1026D02D3D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2841" y="3305841"/>
              <a:ext cx="364807" cy="364807"/>
            </a:xfrm>
            <a:custGeom>
              <a:avLst/>
              <a:gdLst>
                <a:gd name="connsiteX0" fmla="*/ 359188 w 364807"/>
                <a:gd name="connsiteY0" fmla="*/ 0 h 364807"/>
                <a:gd name="connsiteX1" fmla="*/ 364808 w 364807"/>
                <a:gd name="connsiteY1" fmla="*/ 11621 h 364807"/>
                <a:gd name="connsiteX2" fmla="*/ 11621 w 364807"/>
                <a:gd name="connsiteY2" fmla="*/ 364808 h 364807"/>
                <a:gd name="connsiteX3" fmla="*/ 0 w 364807"/>
                <a:gd name="connsiteY3" fmla="*/ 359188 h 364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4807" h="364807">
                  <a:moveTo>
                    <a:pt x="359188" y="0"/>
                  </a:moveTo>
                  <a:cubicBezTo>
                    <a:pt x="361188" y="3905"/>
                    <a:pt x="362998" y="7715"/>
                    <a:pt x="364808" y="11621"/>
                  </a:cubicBezTo>
                  <a:lnTo>
                    <a:pt x="11621" y="364808"/>
                  </a:lnTo>
                  <a:cubicBezTo>
                    <a:pt x="7715" y="362998"/>
                    <a:pt x="3905" y="361188"/>
                    <a:pt x="0" y="3591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4A309DA7-4C25-40F5-AC21-DA06D9C98F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16370" y="3349466"/>
              <a:ext cx="337280" cy="337280"/>
            </a:xfrm>
            <a:custGeom>
              <a:avLst/>
              <a:gdLst>
                <a:gd name="connsiteX0" fmla="*/ 333470 w 337280"/>
                <a:gd name="connsiteY0" fmla="*/ 0 h 337280"/>
                <a:gd name="connsiteX1" fmla="*/ 337280 w 337280"/>
                <a:gd name="connsiteY1" fmla="*/ 13430 h 337280"/>
                <a:gd name="connsiteX2" fmla="*/ 13430 w 337280"/>
                <a:gd name="connsiteY2" fmla="*/ 337280 h 337280"/>
                <a:gd name="connsiteX3" fmla="*/ 0 w 337280"/>
                <a:gd name="connsiteY3" fmla="*/ 333470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7280" h="337280">
                  <a:moveTo>
                    <a:pt x="333470" y="0"/>
                  </a:moveTo>
                  <a:cubicBezTo>
                    <a:pt x="334899" y="4382"/>
                    <a:pt x="336137" y="8858"/>
                    <a:pt x="337280" y="13430"/>
                  </a:cubicBezTo>
                  <a:lnTo>
                    <a:pt x="13430" y="337280"/>
                  </a:lnTo>
                  <a:cubicBezTo>
                    <a:pt x="8858" y="336137"/>
                    <a:pt x="4382" y="334899"/>
                    <a:pt x="0" y="33347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A290F5FA-D4BF-4264-A8E9-365566EC7C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67329" y="3400425"/>
              <a:ext cx="294227" cy="294132"/>
            </a:xfrm>
            <a:custGeom>
              <a:avLst/>
              <a:gdLst>
                <a:gd name="connsiteX0" fmla="*/ 292989 w 294227"/>
                <a:gd name="connsiteY0" fmla="*/ 0 h 294132"/>
                <a:gd name="connsiteX1" fmla="*/ 294227 w 294227"/>
                <a:gd name="connsiteY1" fmla="*/ 15907 h 294132"/>
                <a:gd name="connsiteX2" fmla="*/ 15907 w 294227"/>
                <a:gd name="connsiteY2" fmla="*/ 294132 h 294132"/>
                <a:gd name="connsiteX3" fmla="*/ 0 w 294227"/>
                <a:gd name="connsiteY3" fmla="*/ 292894 h 294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4227" h="294132">
                  <a:moveTo>
                    <a:pt x="292989" y="0"/>
                  </a:moveTo>
                  <a:cubicBezTo>
                    <a:pt x="293561" y="5334"/>
                    <a:pt x="293942" y="10668"/>
                    <a:pt x="294227" y="15907"/>
                  </a:cubicBezTo>
                  <a:lnTo>
                    <a:pt x="15907" y="294132"/>
                  </a:lnTo>
                  <a:cubicBezTo>
                    <a:pt x="10668" y="294132"/>
                    <a:pt x="5334" y="293465"/>
                    <a:pt x="0" y="2928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A47FD6B5-9B47-4500-9D65-7BD2173015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29337" y="3462337"/>
              <a:ext cx="230314" cy="230314"/>
            </a:xfrm>
            <a:custGeom>
              <a:avLst/>
              <a:gdLst>
                <a:gd name="connsiteX0" fmla="*/ 230315 w 230314"/>
                <a:gd name="connsiteY0" fmla="*/ 0 h 230314"/>
                <a:gd name="connsiteX1" fmla="*/ 226886 w 230314"/>
                <a:gd name="connsiteY1" fmla="*/ 20574 h 230314"/>
                <a:gd name="connsiteX2" fmla="*/ 20669 w 230314"/>
                <a:gd name="connsiteY2" fmla="*/ 226790 h 230314"/>
                <a:gd name="connsiteX3" fmla="*/ 0 w 230314"/>
                <a:gd name="connsiteY3" fmla="*/ 230315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0314" h="230314">
                  <a:moveTo>
                    <a:pt x="230315" y="0"/>
                  </a:moveTo>
                  <a:cubicBezTo>
                    <a:pt x="229457" y="6953"/>
                    <a:pt x="228314" y="13716"/>
                    <a:pt x="226886" y="20574"/>
                  </a:cubicBezTo>
                  <a:lnTo>
                    <a:pt x="20669" y="226790"/>
                  </a:lnTo>
                  <a:cubicBezTo>
                    <a:pt x="13811" y="228314"/>
                    <a:pt x="6953" y="229457"/>
                    <a:pt x="0" y="2303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8CA06612-80DE-4467-A50C-0CB390D672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18682" y="3551682"/>
              <a:ext cx="112871" cy="112871"/>
            </a:xfrm>
            <a:custGeom>
              <a:avLst/>
              <a:gdLst>
                <a:gd name="connsiteX0" fmla="*/ 112871 w 112871"/>
                <a:gd name="connsiteY0" fmla="*/ 0 h 112871"/>
                <a:gd name="connsiteX1" fmla="*/ 0 w 112871"/>
                <a:gd name="connsiteY1" fmla="*/ 112871 h 112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2871" h="112871">
                  <a:moveTo>
                    <a:pt x="112871" y="0"/>
                  </a:moveTo>
                  <a:cubicBezTo>
                    <a:pt x="87618" y="48239"/>
                    <a:pt x="48239" y="87618"/>
                    <a:pt x="0" y="11287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7840890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A0118C5-4F8D-4CF4-BADD-53FEACC6C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A99050EE-26AF-4253-BD50-F0FCD965A8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0284" y="575361"/>
            <a:ext cx="5707277" cy="5707277"/>
          </a:xfrm>
          <a:prstGeom prst="ellipse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AEC4C7A8-1258-6281-3142-1121DCC84E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48452"/>
            <a:ext cx="4974771" cy="3587786"/>
          </a:xfrm>
        </p:spPr>
        <p:txBody>
          <a:bodyPr>
            <a:normAutofit/>
          </a:bodyPr>
          <a:lstStyle/>
          <a:p>
            <a:pPr algn="ctr"/>
            <a:r>
              <a:rPr lang="fr-FR">
                <a:solidFill>
                  <a:schemeClr val="bg1"/>
                </a:solidFill>
              </a:rPr>
              <a:t>Sommaire</a:t>
            </a:r>
          </a:p>
        </p:txBody>
      </p:sp>
      <p:grpSp>
        <p:nvGrpSpPr>
          <p:cNvPr id="12" name="Graphic 190">
            <a:extLst>
              <a:ext uri="{FF2B5EF4-FFF2-40B4-BE49-F238E27FC236}">
                <a16:creationId xmlns:a16="http://schemas.microsoft.com/office/drawing/2014/main" id="{00E015F5-1A99-4E40-BC3D-7707802996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93117" y="1193254"/>
            <a:ext cx="1291642" cy="429215"/>
            <a:chOff x="2504802" y="1755501"/>
            <a:chExt cx="1598829" cy="531293"/>
          </a:xfrm>
          <a:solidFill>
            <a:schemeClr val="bg1"/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3FE6F571-2BB7-46DA-A3D9-B32ADDC16A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4802" y="2113855"/>
              <a:ext cx="1598614" cy="172939"/>
            </a:xfrm>
            <a:custGeom>
              <a:avLst/>
              <a:gdLst>
                <a:gd name="connsiteX0" fmla="*/ 1248648 w 1598614"/>
                <a:gd name="connsiteY0" fmla="*/ 172939 h 172939"/>
                <a:gd name="connsiteX1" fmla="*/ 1123031 w 1598614"/>
                <a:gd name="connsiteY1" fmla="*/ 92708 h 172939"/>
                <a:gd name="connsiteX2" fmla="*/ 1024085 w 1598614"/>
                <a:gd name="connsiteY2" fmla="*/ 29469 h 172939"/>
                <a:gd name="connsiteX3" fmla="*/ 925140 w 1598614"/>
                <a:gd name="connsiteY3" fmla="*/ 92708 h 172939"/>
                <a:gd name="connsiteX4" fmla="*/ 799522 w 1598614"/>
                <a:gd name="connsiteY4" fmla="*/ 172939 h 172939"/>
                <a:gd name="connsiteX5" fmla="*/ 799522 w 1598614"/>
                <a:gd name="connsiteY5" fmla="*/ 172939 h 172939"/>
                <a:gd name="connsiteX6" fmla="*/ 673905 w 1598614"/>
                <a:gd name="connsiteY6" fmla="*/ 92708 h 172939"/>
                <a:gd name="connsiteX7" fmla="*/ 574959 w 1598614"/>
                <a:gd name="connsiteY7" fmla="*/ 29469 h 172939"/>
                <a:gd name="connsiteX8" fmla="*/ 476014 w 1598614"/>
                <a:gd name="connsiteY8" fmla="*/ 92708 h 172939"/>
                <a:gd name="connsiteX9" fmla="*/ 350396 w 1598614"/>
                <a:gd name="connsiteY9" fmla="*/ 172939 h 172939"/>
                <a:gd name="connsiteX10" fmla="*/ 224778 w 1598614"/>
                <a:gd name="connsiteY10" fmla="*/ 92708 h 172939"/>
                <a:gd name="connsiteX11" fmla="*/ 125833 w 1598614"/>
                <a:gd name="connsiteY11" fmla="*/ 29469 h 172939"/>
                <a:gd name="connsiteX12" fmla="*/ 26887 w 1598614"/>
                <a:gd name="connsiteY12" fmla="*/ 92708 h 172939"/>
                <a:gd name="connsiteX13" fmla="*/ 0 w 1598614"/>
                <a:gd name="connsiteY13" fmla="*/ 80232 h 172939"/>
                <a:gd name="connsiteX14" fmla="*/ 125618 w 1598614"/>
                <a:gd name="connsiteY14" fmla="*/ 0 h 172939"/>
                <a:gd name="connsiteX15" fmla="*/ 251235 w 1598614"/>
                <a:gd name="connsiteY15" fmla="*/ 80232 h 172939"/>
                <a:gd name="connsiteX16" fmla="*/ 350181 w 1598614"/>
                <a:gd name="connsiteY16" fmla="*/ 143471 h 172939"/>
                <a:gd name="connsiteX17" fmla="*/ 449126 w 1598614"/>
                <a:gd name="connsiteY17" fmla="*/ 80232 h 172939"/>
                <a:gd name="connsiteX18" fmla="*/ 574744 w 1598614"/>
                <a:gd name="connsiteY18" fmla="*/ 0 h 172939"/>
                <a:gd name="connsiteX19" fmla="*/ 700362 w 1598614"/>
                <a:gd name="connsiteY19" fmla="*/ 80232 h 172939"/>
                <a:gd name="connsiteX20" fmla="*/ 799307 w 1598614"/>
                <a:gd name="connsiteY20" fmla="*/ 143471 h 172939"/>
                <a:gd name="connsiteX21" fmla="*/ 799307 w 1598614"/>
                <a:gd name="connsiteY21" fmla="*/ 143471 h 172939"/>
                <a:gd name="connsiteX22" fmla="*/ 898253 w 1598614"/>
                <a:gd name="connsiteY22" fmla="*/ 80232 h 172939"/>
                <a:gd name="connsiteX23" fmla="*/ 1023870 w 1598614"/>
                <a:gd name="connsiteY23" fmla="*/ 0 h 172939"/>
                <a:gd name="connsiteX24" fmla="*/ 1149488 w 1598614"/>
                <a:gd name="connsiteY24" fmla="*/ 80232 h 172939"/>
                <a:gd name="connsiteX25" fmla="*/ 1248433 w 1598614"/>
                <a:gd name="connsiteY25" fmla="*/ 143471 h 172939"/>
                <a:gd name="connsiteX26" fmla="*/ 1347379 w 1598614"/>
                <a:gd name="connsiteY26" fmla="*/ 80232 h 172939"/>
                <a:gd name="connsiteX27" fmla="*/ 1472997 w 1598614"/>
                <a:gd name="connsiteY27" fmla="*/ 0 h 172939"/>
                <a:gd name="connsiteX28" fmla="*/ 1598614 w 1598614"/>
                <a:gd name="connsiteY28" fmla="*/ 80232 h 172939"/>
                <a:gd name="connsiteX29" fmla="*/ 1571942 w 1598614"/>
                <a:gd name="connsiteY29" fmla="*/ 92708 h 172939"/>
                <a:gd name="connsiteX30" fmla="*/ 1472997 w 1598614"/>
                <a:gd name="connsiteY30" fmla="*/ 29469 h 172939"/>
                <a:gd name="connsiteX31" fmla="*/ 1374051 w 1598614"/>
                <a:gd name="connsiteY31" fmla="*/ 92708 h 172939"/>
                <a:gd name="connsiteX32" fmla="*/ 1248648 w 1598614"/>
                <a:gd name="connsiteY32" fmla="*/ 172939 h 172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614" h="172939">
                  <a:moveTo>
                    <a:pt x="1248648" y="172939"/>
                  </a:moveTo>
                  <a:cubicBezTo>
                    <a:pt x="1194229" y="172939"/>
                    <a:pt x="1146046" y="142180"/>
                    <a:pt x="1123031" y="92708"/>
                  </a:cubicBezTo>
                  <a:cubicBezTo>
                    <a:pt x="1104962" y="53775"/>
                    <a:pt x="1067105" y="29469"/>
                    <a:pt x="1024085" y="29469"/>
                  </a:cubicBezTo>
                  <a:cubicBezTo>
                    <a:pt x="981066" y="29469"/>
                    <a:pt x="943208" y="53775"/>
                    <a:pt x="925140" y="92708"/>
                  </a:cubicBezTo>
                  <a:cubicBezTo>
                    <a:pt x="902124" y="142180"/>
                    <a:pt x="853942" y="172939"/>
                    <a:pt x="799522" y="172939"/>
                  </a:cubicBezTo>
                  <a:cubicBezTo>
                    <a:pt x="799522" y="172939"/>
                    <a:pt x="799522" y="172939"/>
                    <a:pt x="799522" y="172939"/>
                  </a:cubicBezTo>
                  <a:cubicBezTo>
                    <a:pt x="744887" y="172939"/>
                    <a:pt x="696920" y="142180"/>
                    <a:pt x="673905" y="92708"/>
                  </a:cubicBezTo>
                  <a:cubicBezTo>
                    <a:pt x="655836" y="53775"/>
                    <a:pt x="617979" y="29469"/>
                    <a:pt x="574959" y="29469"/>
                  </a:cubicBezTo>
                  <a:cubicBezTo>
                    <a:pt x="531939" y="29469"/>
                    <a:pt x="494082" y="53775"/>
                    <a:pt x="476014" y="92708"/>
                  </a:cubicBezTo>
                  <a:cubicBezTo>
                    <a:pt x="452998" y="142180"/>
                    <a:pt x="405031" y="172939"/>
                    <a:pt x="350396" y="172939"/>
                  </a:cubicBezTo>
                  <a:cubicBezTo>
                    <a:pt x="295976" y="172939"/>
                    <a:pt x="247794" y="142180"/>
                    <a:pt x="224778" y="92708"/>
                  </a:cubicBezTo>
                  <a:cubicBezTo>
                    <a:pt x="206710" y="53775"/>
                    <a:pt x="168853" y="29469"/>
                    <a:pt x="125833" y="29469"/>
                  </a:cubicBezTo>
                  <a:cubicBezTo>
                    <a:pt x="82813" y="29469"/>
                    <a:pt x="44956" y="53775"/>
                    <a:pt x="26887" y="92708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268" y="30759"/>
                    <a:pt x="969235" y="0"/>
                    <a:pt x="1023870" y="0"/>
                  </a:cubicBezTo>
                  <a:cubicBezTo>
                    <a:pt x="1078505" y="0"/>
                    <a:pt x="1126472" y="30759"/>
                    <a:pt x="1149488" y="80232"/>
                  </a:cubicBezTo>
                  <a:cubicBezTo>
                    <a:pt x="1167556" y="119165"/>
                    <a:pt x="1205414" y="143471"/>
                    <a:pt x="1248433" y="143471"/>
                  </a:cubicBezTo>
                  <a:cubicBezTo>
                    <a:pt x="1291453" y="143471"/>
                    <a:pt x="1329311" y="119165"/>
                    <a:pt x="1347379" y="80232"/>
                  </a:cubicBezTo>
                  <a:cubicBezTo>
                    <a:pt x="1370394" y="30759"/>
                    <a:pt x="1418361" y="0"/>
                    <a:pt x="1472997" y="0"/>
                  </a:cubicBezTo>
                  <a:cubicBezTo>
                    <a:pt x="1527632" y="0"/>
                    <a:pt x="1575814" y="30759"/>
                    <a:pt x="1598614" y="80232"/>
                  </a:cubicBezTo>
                  <a:lnTo>
                    <a:pt x="1571942" y="92708"/>
                  </a:lnTo>
                  <a:cubicBezTo>
                    <a:pt x="1553874" y="53775"/>
                    <a:pt x="1515801" y="29469"/>
                    <a:pt x="1472997" y="29469"/>
                  </a:cubicBezTo>
                  <a:cubicBezTo>
                    <a:pt x="1429977" y="29469"/>
                    <a:pt x="1392119" y="53775"/>
                    <a:pt x="1374051" y="92708"/>
                  </a:cubicBezTo>
                  <a:cubicBezTo>
                    <a:pt x="1351251" y="142180"/>
                    <a:pt x="1303069" y="172939"/>
                    <a:pt x="1248648" y="172939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A905CC16-753C-4B9F-B3E2-C456795AED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4802" y="1755501"/>
              <a:ext cx="1598829" cy="172724"/>
            </a:xfrm>
            <a:custGeom>
              <a:avLst/>
              <a:gdLst>
                <a:gd name="connsiteX0" fmla="*/ 1248648 w 1598829"/>
                <a:gd name="connsiteY0" fmla="*/ 172724 h 172724"/>
                <a:gd name="connsiteX1" fmla="*/ 1123031 w 1598829"/>
                <a:gd name="connsiteY1" fmla="*/ 92492 h 172724"/>
                <a:gd name="connsiteX2" fmla="*/ 1024085 w 1598829"/>
                <a:gd name="connsiteY2" fmla="*/ 29253 h 172724"/>
                <a:gd name="connsiteX3" fmla="*/ 925140 w 1598829"/>
                <a:gd name="connsiteY3" fmla="*/ 92492 h 172724"/>
                <a:gd name="connsiteX4" fmla="*/ 799522 w 1598829"/>
                <a:gd name="connsiteY4" fmla="*/ 172724 h 172724"/>
                <a:gd name="connsiteX5" fmla="*/ 799522 w 1598829"/>
                <a:gd name="connsiteY5" fmla="*/ 172724 h 172724"/>
                <a:gd name="connsiteX6" fmla="*/ 673905 w 1598829"/>
                <a:gd name="connsiteY6" fmla="*/ 92492 h 172724"/>
                <a:gd name="connsiteX7" fmla="*/ 574959 w 1598829"/>
                <a:gd name="connsiteY7" fmla="*/ 29253 h 172724"/>
                <a:gd name="connsiteX8" fmla="*/ 476014 w 1598829"/>
                <a:gd name="connsiteY8" fmla="*/ 92492 h 172724"/>
                <a:gd name="connsiteX9" fmla="*/ 350396 w 1598829"/>
                <a:gd name="connsiteY9" fmla="*/ 172724 h 172724"/>
                <a:gd name="connsiteX10" fmla="*/ 224778 w 1598829"/>
                <a:gd name="connsiteY10" fmla="*/ 92492 h 172724"/>
                <a:gd name="connsiteX11" fmla="*/ 125833 w 1598829"/>
                <a:gd name="connsiteY11" fmla="*/ 29253 h 172724"/>
                <a:gd name="connsiteX12" fmla="*/ 26887 w 1598829"/>
                <a:gd name="connsiteY12" fmla="*/ 92492 h 172724"/>
                <a:gd name="connsiteX13" fmla="*/ 0 w 1598829"/>
                <a:gd name="connsiteY13" fmla="*/ 80232 h 172724"/>
                <a:gd name="connsiteX14" fmla="*/ 125618 w 1598829"/>
                <a:gd name="connsiteY14" fmla="*/ 0 h 172724"/>
                <a:gd name="connsiteX15" fmla="*/ 251235 w 1598829"/>
                <a:gd name="connsiteY15" fmla="*/ 80232 h 172724"/>
                <a:gd name="connsiteX16" fmla="*/ 350181 w 1598829"/>
                <a:gd name="connsiteY16" fmla="*/ 143471 h 172724"/>
                <a:gd name="connsiteX17" fmla="*/ 449126 w 1598829"/>
                <a:gd name="connsiteY17" fmla="*/ 80232 h 172724"/>
                <a:gd name="connsiteX18" fmla="*/ 574744 w 1598829"/>
                <a:gd name="connsiteY18" fmla="*/ 0 h 172724"/>
                <a:gd name="connsiteX19" fmla="*/ 700362 w 1598829"/>
                <a:gd name="connsiteY19" fmla="*/ 80232 h 172724"/>
                <a:gd name="connsiteX20" fmla="*/ 799307 w 1598829"/>
                <a:gd name="connsiteY20" fmla="*/ 143471 h 172724"/>
                <a:gd name="connsiteX21" fmla="*/ 799307 w 1598829"/>
                <a:gd name="connsiteY21" fmla="*/ 143471 h 172724"/>
                <a:gd name="connsiteX22" fmla="*/ 898253 w 1598829"/>
                <a:gd name="connsiteY22" fmla="*/ 80232 h 172724"/>
                <a:gd name="connsiteX23" fmla="*/ 1024085 w 1598829"/>
                <a:gd name="connsiteY23" fmla="*/ 0 h 172724"/>
                <a:gd name="connsiteX24" fmla="*/ 1149703 w 1598829"/>
                <a:gd name="connsiteY24" fmla="*/ 80232 h 172724"/>
                <a:gd name="connsiteX25" fmla="*/ 1248648 w 1598829"/>
                <a:gd name="connsiteY25" fmla="*/ 143471 h 172724"/>
                <a:gd name="connsiteX26" fmla="*/ 1347594 w 1598829"/>
                <a:gd name="connsiteY26" fmla="*/ 80232 h 172724"/>
                <a:gd name="connsiteX27" fmla="*/ 1473212 w 1598829"/>
                <a:gd name="connsiteY27" fmla="*/ 0 h 172724"/>
                <a:gd name="connsiteX28" fmla="*/ 1598829 w 1598829"/>
                <a:gd name="connsiteY28" fmla="*/ 80232 h 172724"/>
                <a:gd name="connsiteX29" fmla="*/ 1572157 w 1598829"/>
                <a:gd name="connsiteY29" fmla="*/ 92492 h 172724"/>
                <a:gd name="connsiteX30" fmla="*/ 1473212 w 1598829"/>
                <a:gd name="connsiteY30" fmla="*/ 29253 h 172724"/>
                <a:gd name="connsiteX31" fmla="*/ 1374266 w 1598829"/>
                <a:gd name="connsiteY31" fmla="*/ 92492 h 172724"/>
                <a:gd name="connsiteX32" fmla="*/ 1248648 w 1598829"/>
                <a:gd name="connsiteY32" fmla="*/ 172724 h 172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829" h="172724">
                  <a:moveTo>
                    <a:pt x="1248648" y="172724"/>
                  </a:moveTo>
                  <a:cubicBezTo>
                    <a:pt x="1194229" y="172724"/>
                    <a:pt x="1146046" y="141965"/>
                    <a:pt x="1123031" y="92492"/>
                  </a:cubicBezTo>
                  <a:cubicBezTo>
                    <a:pt x="1104962" y="53560"/>
                    <a:pt x="1067105" y="29253"/>
                    <a:pt x="1024085" y="29253"/>
                  </a:cubicBezTo>
                  <a:cubicBezTo>
                    <a:pt x="981066" y="29253"/>
                    <a:pt x="943208" y="53560"/>
                    <a:pt x="925140" y="92492"/>
                  </a:cubicBezTo>
                  <a:cubicBezTo>
                    <a:pt x="902124" y="141965"/>
                    <a:pt x="853942" y="172724"/>
                    <a:pt x="799522" y="172724"/>
                  </a:cubicBezTo>
                  <a:cubicBezTo>
                    <a:pt x="799522" y="172724"/>
                    <a:pt x="799522" y="172724"/>
                    <a:pt x="799522" y="172724"/>
                  </a:cubicBezTo>
                  <a:cubicBezTo>
                    <a:pt x="744887" y="172724"/>
                    <a:pt x="696920" y="141965"/>
                    <a:pt x="673905" y="92492"/>
                  </a:cubicBezTo>
                  <a:cubicBezTo>
                    <a:pt x="655836" y="53560"/>
                    <a:pt x="617979" y="29253"/>
                    <a:pt x="574959" y="29253"/>
                  </a:cubicBezTo>
                  <a:cubicBezTo>
                    <a:pt x="531939" y="29253"/>
                    <a:pt x="494082" y="53560"/>
                    <a:pt x="476014" y="92492"/>
                  </a:cubicBezTo>
                  <a:cubicBezTo>
                    <a:pt x="452998" y="141965"/>
                    <a:pt x="405031" y="172724"/>
                    <a:pt x="350396" y="172724"/>
                  </a:cubicBezTo>
                  <a:cubicBezTo>
                    <a:pt x="295976" y="172724"/>
                    <a:pt x="247794" y="141965"/>
                    <a:pt x="224778" y="92492"/>
                  </a:cubicBezTo>
                  <a:cubicBezTo>
                    <a:pt x="206710" y="53560"/>
                    <a:pt x="168853" y="29253"/>
                    <a:pt x="125833" y="29253"/>
                  </a:cubicBezTo>
                  <a:cubicBezTo>
                    <a:pt x="82813" y="29253"/>
                    <a:pt x="44956" y="53560"/>
                    <a:pt x="26887" y="92492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483" y="30759"/>
                    <a:pt x="969450" y="0"/>
                    <a:pt x="1024085" y="0"/>
                  </a:cubicBezTo>
                  <a:cubicBezTo>
                    <a:pt x="1078720" y="0"/>
                    <a:pt x="1126688" y="30759"/>
                    <a:pt x="1149703" y="80232"/>
                  </a:cubicBezTo>
                  <a:cubicBezTo>
                    <a:pt x="1167771" y="119165"/>
                    <a:pt x="1205629" y="143471"/>
                    <a:pt x="1248648" y="143471"/>
                  </a:cubicBezTo>
                  <a:cubicBezTo>
                    <a:pt x="1291668" y="143471"/>
                    <a:pt x="1329526" y="119165"/>
                    <a:pt x="1347594" y="80232"/>
                  </a:cubicBezTo>
                  <a:cubicBezTo>
                    <a:pt x="1370610" y="30759"/>
                    <a:pt x="1418792" y="0"/>
                    <a:pt x="1473212" y="0"/>
                  </a:cubicBezTo>
                  <a:cubicBezTo>
                    <a:pt x="1527847" y="0"/>
                    <a:pt x="1576029" y="30759"/>
                    <a:pt x="1598829" y="80232"/>
                  </a:cubicBezTo>
                  <a:lnTo>
                    <a:pt x="1572157" y="92492"/>
                  </a:lnTo>
                  <a:cubicBezTo>
                    <a:pt x="1554089" y="53560"/>
                    <a:pt x="1516016" y="29253"/>
                    <a:pt x="1473212" y="29253"/>
                  </a:cubicBezTo>
                  <a:cubicBezTo>
                    <a:pt x="1430192" y="29253"/>
                    <a:pt x="1392335" y="53560"/>
                    <a:pt x="1374266" y="92492"/>
                  </a:cubicBezTo>
                  <a:cubicBezTo>
                    <a:pt x="1351251" y="141965"/>
                    <a:pt x="1303069" y="172724"/>
                    <a:pt x="1248648" y="172724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6" name="Graphic 212">
            <a:extLst>
              <a:ext uri="{FF2B5EF4-FFF2-40B4-BE49-F238E27FC236}">
                <a16:creationId xmlns:a16="http://schemas.microsoft.com/office/drawing/2014/main" id="{D0C78466-EB6E-45A0-99A6-A00789ACD9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97727" y="421588"/>
            <a:ext cx="1291468" cy="1291468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18" name="Graphic 212">
            <a:extLst>
              <a:ext uri="{FF2B5EF4-FFF2-40B4-BE49-F238E27FC236}">
                <a16:creationId xmlns:a16="http://schemas.microsoft.com/office/drawing/2014/main" id="{E99F76E4-5DFD-4DBE-B042-66FBCD1182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97727" y="421588"/>
            <a:ext cx="1291468" cy="1291468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grpSp>
        <p:nvGrpSpPr>
          <p:cNvPr id="20" name="Graphic 4">
            <a:extLst>
              <a:ext uri="{FF2B5EF4-FFF2-40B4-BE49-F238E27FC236}">
                <a16:creationId xmlns:a16="http://schemas.microsoft.com/office/drawing/2014/main" id="{5468B3A9-705E-43C3-A742-0619B0D8F2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680915" y="4748271"/>
            <a:ext cx="1330536" cy="1330521"/>
            <a:chOff x="5734037" y="3067039"/>
            <a:chExt cx="724483" cy="724489"/>
          </a:xfrm>
          <a:solidFill>
            <a:schemeClr val="bg1"/>
          </a:solidFill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29D439AD-5D67-497C-B831-D17FC3E592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067039"/>
              <a:ext cx="14192" cy="14097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23F54BF2-C71C-45C5-9408-3B5E011B0F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06703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2BBABE17-DB56-44AB-934B-63C07C79F0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CB483D20-A128-4076-AF54-88646172B8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E5EFA818-FDDA-49E9-B11F-E9DC1854A9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EA1F8728-F8F7-4828-A718-A15E7663EA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06703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8DA1F73F-AA1D-41D7-BAAB-292FD94A3E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D9441DEA-C85E-4B9C-A48D-8437854C4C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126284"/>
              <a:ext cx="14192" cy="14097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15EBAA20-1368-4495-8D7C-820FAD8ECF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126282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0FB92591-626C-4D2B-A3E6-EC8742D67B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D392448D-513F-4528-9D8D-A151982041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61946BAE-1546-4EA4-A108-A799BF5D2C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42A8EC93-6A35-4D37-A8CB-59362BF875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12628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8 w 14097"/>
                <a:gd name="connsiteY1" fmla="*/ 14097 h 14097"/>
                <a:gd name="connsiteX2" fmla="*/ 0 w 14097"/>
                <a:gd name="connsiteY2" fmla="*/ 7049 h 14097"/>
                <a:gd name="connsiteX3" fmla="*/ 7048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AFC3ECA2-E914-4D83-ABF9-B9FFD96E92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712B1108-9AAC-4F10-A64F-0D6963E518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185434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284CDA0C-B2AB-4791-83B1-C053C061D6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18543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F857BF6B-E0CA-49C0-8827-B44CE8B928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D7B06A7-ADDF-4F27-B11F-08422FC180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E8B0DA6C-71D7-4FCB-AE4C-035E0ADB50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EB078173-ADFB-480D-91A4-4D71C01098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18543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AAA4027A-C97B-4C9A-B04C-EBE2112200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C06DA92D-C6D0-4C7D-98CF-D9576912EB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244679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D6601653-3941-4C9B-BD39-62EECE23AE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244677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2BC4A394-4FFE-4BFE-9A59-2B624E0711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EB4EABA5-FDCF-4F6F-8FF1-6FDFF50580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10F3C940-2320-488A-B24C-AB0A4FB539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F525BA82-37D8-47ED-AFF6-AE57124A4E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24467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C2D78955-C80F-4DA3-83AA-D28A5A6FAD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BC23DAAC-7C06-4012-8CBB-8E3126B68B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303829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60D19F80-DC80-49EC-8EDD-7889092C18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30382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11F50BB3-EA39-4693-BAE1-1101EF0A41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00EFD45B-69A8-47F6-A5BF-779F7EB49F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9E53C464-7272-4EBC-830B-CB29A96988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B6BF10CE-C2AD-487A-9402-8D5C746ECF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30382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1064C7FE-F8EB-47EF-97FA-348A520599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A991C553-06A1-4F26-BBBC-80F7E11E7A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363074"/>
              <a:ext cx="14192" cy="14097"/>
            </a:xfrm>
            <a:custGeom>
              <a:avLst/>
              <a:gdLst>
                <a:gd name="connsiteX0" fmla="*/ 14192 w 14192"/>
                <a:gd name="connsiteY0" fmla="*/ 7048 h 14097"/>
                <a:gd name="connsiteX1" fmla="*/ 7144 w 14192"/>
                <a:gd name="connsiteY1" fmla="*/ 14097 h 14097"/>
                <a:gd name="connsiteX2" fmla="*/ 0 w 14192"/>
                <a:gd name="connsiteY2" fmla="*/ 7048 h 14097"/>
                <a:gd name="connsiteX3" fmla="*/ 7049 w 14192"/>
                <a:gd name="connsiteY3" fmla="*/ 0 h 14097"/>
                <a:gd name="connsiteX4" fmla="*/ 14192 w 14192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BCE9C081-2191-4C84-956E-F106BB015C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363072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292F6F03-BC34-40C6-8F17-7A169CD72F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A5101B80-7351-4F0F-AB7D-3E40B4D266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0570EE1D-95AC-4660-8E96-7C8A36FEB6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385D9A56-2D15-4E0A-B981-E168F09064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363074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8 w 14097"/>
                <a:gd name="connsiteY1" fmla="*/ 14097 h 14097"/>
                <a:gd name="connsiteX2" fmla="*/ 0 w 14097"/>
                <a:gd name="connsiteY2" fmla="*/ 7048 h 14097"/>
                <a:gd name="connsiteX3" fmla="*/ 7048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28D0BA2F-9273-4EAA-AD17-C4EFE11403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512CC54E-7976-4DC9-984C-45C2A23A72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422225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C8A3FC72-9FF9-41F6-97E0-45A0FEE946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42222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48918C16-C9B6-40D5-93A0-DB547B644A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A05612C6-4858-4854-A3D3-90CF1E1C75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A8E88D77-C726-4008-849C-DA7361F885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24CFE7CA-C955-4365-90C3-6272CB9A3C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42222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38B43FC8-B81C-490A-A346-4C6235DA8A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214D0221-0C97-4C71-B535-7506956EF8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06703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6953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ED0C44EA-BD25-49A3-9EB8-9D8DED7C19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A3C9CCF2-15CC-4F7D-87F5-7FFEBAC9C2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9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8AA321D8-1D2C-472C-A2DB-EBB74498DD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724680C1-4BB5-45DB-A558-82514418CF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C94F4CEF-82DD-4CFB-8EE3-4AB115F6A0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4F186C9C-C620-4426-A674-E40F808F66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126281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8929942C-BA3F-40EF-94DD-4A5C22C5B7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D234974B-3555-465B-95A7-1C63CE7386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0E38F9FD-48AC-4C3E-9E75-D1C0B555E0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3AA72E26-5C3D-4231-9042-E00AE43E80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6684433D-3C9E-4C19-A801-D51CF3064F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126283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DADB0C3D-A021-4F40-93B3-76B61334FD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185433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41781C18-F408-401D-8A86-99FFBB9895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9D958D9F-E4B0-48B1-ADA4-3053AFB5D9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43EFCD46-F0FB-499C-81B9-3508FE5C8C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2B6A130F-CB85-4BDA-8DDF-8DAAB2F7D0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9359DA40-CA94-4B1F-9BE6-C800BEEC77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185432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73304FCD-8DAD-4BC8-A16E-84DDCA07FF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244676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BCB4864C-8F67-4BE7-89CC-664EA25EC5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845F543D-67FC-4640-A2A1-69DA6D0528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DBDB2A9C-60E5-4F7E-BA2B-4DD1595FB9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72B10DA2-D88E-4952-BDB5-102E61B4B2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AC5F5BED-3698-4F52-9977-D8CA2DC031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24467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E19CCEBC-AD20-45B2-A751-42B40BB31C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30382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3A978AD9-9A35-4B89-B3BC-61E54AD9EB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77D8C808-AFC9-42DD-B253-0048903791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EECD0BF1-7C64-407E-8306-4C447B1D32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953B0F94-AC35-4CB2-878D-1DC7D68BE9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08EA50C2-BB5F-4368-AA91-67B207C1AB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DE45A7FE-0A45-45F6-8417-EBDA5A12D8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363072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DA8B8DC8-F88C-432E-A8C2-8D13FE874F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D02C5430-233D-49F7-B852-181D2B2F61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76DB286F-9E15-441C-8697-57007B76C1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534DC0EE-15B7-44AE-A7DC-8B5E22688A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4FBE9900-F640-4248-9C4C-EDBE5E00AF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363074"/>
              <a:ext cx="14096" cy="14097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37FF04AF-F86B-49F8-AAB5-DA696591A1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42222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710DCFEA-4572-47A3-A6BE-7B21F5758C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BA42ED8E-CCC8-478F-9EF4-625B633071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146DF8F4-DF09-4E6C-887F-C9269E56A5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7FF3916E-5C82-4956-A88B-81BFAC91B8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7E5CF7AE-ED45-4AB5-9AEB-56FC964BFA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4222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7CFB132C-BEB1-4897-B1A4-97422811F6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481374"/>
              <a:ext cx="14192" cy="14096"/>
            </a:xfrm>
            <a:custGeom>
              <a:avLst/>
              <a:gdLst>
                <a:gd name="connsiteX0" fmla="*/ 14192 w 14192"/>
                <a:gd name="connsiteY0" fmla="*/ 7049 h 14096"/>
                <a:gd name="connsiteX1" fmla="*/ 7144 w 14192"/>
                <a:gd name="connsiteY1" fmla="*/ 14097 h 14096"/>
                <a:gd name="connsiteX2" fmla="*/ 0 w 14192"/>
                <a:gd name="connsiteY2" fmla="*/ 7049 h 14096"/>
                <a:gd name="connsiteX3" fmla="*/ 7049 w 14192"/>
                <a:gd name="connsiteY3" fmla="*/ 0 h 14096"/>
                <a:gd name="connsiteX4" fmla="*/ 14192 w 14192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1049"/>
                    <a:pt x="0" y="7049"/>
                  </a:cubicBezTo>
                  <a:cubicBezTo>
                    <a:pt x="0" y="3048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4EE49F21-E336-41BC-8256-85A9AB597F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48137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C62510EE-BDCD-4393-9AD7-2D0C9A722D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2420F94B-4F00-4C6C-97E3-BA5B5E6871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E712560A-A110-4132-85D5-21BBBFA8C8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D1E3102B-23D5-43AE-A67D-583AAA52BA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48137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9D5ABE4E-EB80-423C-BBCE-9C1B77D9B0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BEB8CCC5-38F5-4892-A00B-14B645BBDF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540620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8860175F-F7D5-4464-AD61-5B435528FE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540620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E28C20B0-98AA-4A5B-8CE1-236A3F6CAA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8A56719F-13F0-4B75-8C04-DAACD8FD86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B30555DA-285C-4859-83DE-B16FF6DB13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67AF00E9-C8D6-41C4-9703-5468F51639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540620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D07F88BD-A2E8-4F25-BB43-9372C6C9F3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DFAE35DA-8283-4F4B-8C00-FF8EFE39B3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599770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4340DEBE-A255-48E2-B7B2-AE881651CE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59977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FE968FB9-507A-4F2E-B346-15995081B1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4DA99BD8-9C2B-46BF-AA27-ED405540D1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50C84F67-D2C2-48DF-8537-DF99C60240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F5CAEB9A-26A6-4FBF-916B-19FC9B0BFC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59977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E4DEDE1B-4819-4E4B-849E-330D7DF56C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C441B73E-F19C-4313-8F46-F600603B36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7" y="3659014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014FE805-EF51-4859-A6DF-CF75F9A0F5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2" y="3659014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624CF2A5-BD9E-4570-8560-063BC70F26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2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6BEC415C-7946-43B2-9AC8-348B6B5CD0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1B615AD5-3365-43D4-8E16-377A2A2F97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9D184DFD-DD33-491E-90FF-6E4ECA2668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659014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31B62FE1-0262-4B09-ABEA-8AA010137D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20C539C6-FAA9-4EBE-93D9-1F946E1449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9" y="3718165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8C6EF3FF-09E5-4099-A49B-CA364A6E83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4" y="371816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B3C5E06F-8F1E-4771-AAE4-B34B1D6A3D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4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538D5AE9-76CC-4AE4-B026-656EDCB01B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9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30F1A9B9-52AB-4527-BD4A-1802F7C960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9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46A57D78-C020-4EEF-971D-0C8802889A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71816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7666D7A3-5ABF-4EDE-A0C5-F2099B2D86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5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13BC460A-E0FF-4658-A2FD-A3AF4D51DF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40" y="3777410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26467CC2-3AB3-4D37-8323-385B7399F7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5" y="377741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563A1F58-33CE-4EDF-B902-3F43F69DA2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6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DDCFAB2F-7E88-4A57-999A-2506A1FE71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83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571BEB66-3787-441F-BB54-80C05C6F13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35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641DC095-611E-4979-8664-6C0EB878FC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82" y="377741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210B9ECF-D859-4919-A9D6-3208548F00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31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4" name="Freeform: Shape 153">
              <a:extLst>
                <a:ext uri="{FF2B5EF4-FFF2-40B4-BE49-F238E27FC236}">
                  <a16:creationId xmlns:a16="http://schemas.microsoft.com/office/drawing/2014/main" id="{4FBC31D4-7E98-452C-8A87-822DE0432C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481374"/>
              <a:ext cx="14097" cy="14096"/>
            </a:xfrm>
            <a:custGeom>
              <a:avLst/>
              <a:gdLst>
                <a:gd name="connsiteX0" fmla="*/ 14097 w 14097"/>
                <a:gd name="connsiteY0" fmla="*/ 7049 h 14096"/>
                <a:gd name="connsiteX1" fmla="*/ 7049 w 14097"/>
                <a:gd name="connsiteY1" fmla="*/ 14097 h 14096"/>
                <a:gd name="connsiteX2" fmla="*/ 0 w 14097"/>
                <a:gd name="connsiteY2" fmla="*/ 7049 h 14096"/>
                <a:gd name="connsiteX3" fmla="*/ 7049 w 14097"/>
                <a:gd name="connsiteY3" fmla="*/ 0 h 14096"/>
                <a:gd name="connsiteX4" fmla="*/ 14097 w 14097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5" name="Freeform: Shape 154">
              <a:extLst>
                <a:ext uri="{FF2B5EF4-FFF2-40B4-BE49-F238E27FC236}">
                  <a16:creationId xmlns:a16="http://schemas.microsoft.com/office/drawing/2014/main" id="{E302346C-F328-435B-87ED-447C6F8542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B94F507E-9E94-432E-AE8A-A6CB2C5D05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9 w 14096"/>
                <a:gd name="connsiteY1" fmla="*/ 14097 h 14096"/>
                <a:gd name="connsiteX2" fmla="*/ 0 w 14096"/>
                <a:gd name="connsiteY2" fmla="*/ 7049 h 14096"/>
                <a:gd name="connsiteX3" fmla="*/ 7049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1FFAC4F0-FD7F-4943-B60E-E276F8B23F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8" name="Freeform: Shape 157">
              <a:extLst>
                <a:ext uri="{FF2B5EF4-FFF2-40B4-BE49-F238E27FC236}">
                  <a16:creationId xmlns:a16="http://schemas.microsoft.com/office/drawing/2014/main" id="{A8A5D871-92FD-43C3-BF94-0B524FA7D3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9" name="Freeform: Shape 158">
              <a:extLst>
                <a:ext uri="{FF2B5EF4-FFF2-40B4-BE49-F238E27FC236}">
                  <a16:creationId xmlns:a16="http://schemas.microsoft.com/office/drawing/2014/main" id="{6A79A241-1665-453E-ADD4-18892D4F85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481373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0" name="Freeform: Shape 159">
              <a:extLst>
                <a:ext uri="{FF2B5EF4-FFF2-40B4-BE49-F238E27FC236}">
                  <a16:creationId xmlns:a16="http://schemas.microsoft.com/office/drawing/2014/main" id="{81EABE18-4189-4E07-93C9-9B76673E3E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540622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1" name="Freeform: Shape 160">
              <a:extLst>
                <a:ext uri="{FF2B5EF4-FFF2-40B4-BE49-F238E27FC236}">
                  <a16:creationId xmlns:a16="http://schemas.microsoft.com/office/drawing/2014/main" id="{B658A0EE-6F09-4EF7-B5E7-F23A556BDA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54062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2" name="Freeform: Shape 161">
              <a:extLst>
                <a:ext uri="{FF2B5EF4-FFF2-40B4-BE49-F238E27FC236}">
                  <a16:creationId xmlns:a16="http://schemas.microsoft.com/office/drawing/2014/main" id="{15EB019C-C95B-4DE3-BD17-DC20F8007A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5406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3" name="Freeform: Shape 162">
              <a:extLst>
                <a:ext uri="{FF2B5EF4-FFF2-40B4-BE49-F238E27FC236}">
                  <a16:creationId xmlns:a16="http://schemas.microsoft.com/office/drawing/2014/main" id="{2948B3ED-79C1-47C8-B712-0BFB5536C3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5406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4" name="Freeform: Shape 163">
              <a:extLst>
                <a:ext uri="{FF2B5EF4-FFF2-40B4-BE49-F238E27FC236}">
                  <a16:creationId xmlns:a16="http://schemas.microsoft.com/office/drawing/2014/main" id="{13387DB9-900B-422D-90F7-C5C7EB5D59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54063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5" name="Freeform: Shape 164">
              <a:extLst>
                <a:ext uri="{FF2B5EF4-FFF2-40B4-BE49-F238E27FC236}">
                  <a16:creationId xmlns:a16="http://schemas.microsoft.com/office/drawing/2014/main" id="{48FDCCF3-E6D6-4CD0-9D47-02FE785C7A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540631"/>
              <a:ext cx="14096" cy="14097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6" name="Freeform: Shape 165">
              <a:extLst>
                <a:ext uri="{FF2B5EF4-FFF2-40B4-BE49-F238E27FC236}">
                  <a16:creationId xmlns:a16="http://schemas.microsoft.com/office/drawing/2014/main" id="{BC14E8F6-33F6-47CE-9A24-EA71D71496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599781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7" name="Freeform: Shape 166">
              <a:extLst>
                <a:ext uri="{FF2B5EF4-FFF2-40B4-BE49-F238E27FC236}">
                  <a16:creationId xmlns:a16="http://schemas.microsoft.com/office/drawing/2014/main" id="{F78CC38F-63FC-4552-B17B-8D79D3C8F8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5997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8" name="Freeform: Shape 167">
              <a:extLst>
                <a:ext uri="{FF2B5EF4-FFF2-40B4-BE49-F238E27FC236}">
                  <a16:creationId xmlns:a16="http://schemas.microsoft.com/office/drawing/2014/main" id="{89042823-A002-49CE-B03D-ED1291DC13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5997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9" name="Freeform: Shape 168">
              <a:extLst>
                <a:ext uri="{FF2B5EF4-FFF2-40B4-BE49-F238E27FC236}">
                  <a16:creationId xmlns:a16="http://schemas.microsoft.com/office/drawing/2014/main" id="{96EFC6CE-198B-489B-B1EE-72CE842628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5997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0" name="Freeform: Shape 169">
              <a:extLst>
                <a:ext uri="{FF2B5EF4-FFF2-40B4-BE49-F238E27FC236}">
                  <a16:creationId xmlns:a16="http://schemas.microsoft.com/office/drawing/2014/main" id="{49FEA23D-54D9-45D7-9325-1E2F638C9C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59978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1" name="Freeform: Shape 170">
              <a:extLst>
                <a:ext uri="{FF2B5EF4-FFF2-40B4-BE49-F238E27FC236}">
                  <a16:creationId xmlns:a16="http://schemas.microsoft.com/office/drawing/2014/main" id="{2DB04EE3-370F-49CE-BCFE-C2999C3CF2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599782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2" name="Freeform: Shape 171">
              <a:extLst>
                <a:ext uri="{FF2B5EF4-FFF2-40B4-BE49-F238E27FC236}">
                  <a16:creationId xmlns:a16="http://schemas.microsoft.com/office/drawing/2014/main" id="{8BCBCC34-797D-41A8-8AD1-7E03E1BBFF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659026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3" name="Freeform: Shape 172">
              <a:extLst>
                <a:ext uri="{FF2B5EF4-FFF2-40B4-BE49-F238E27FC236}">
                  <a16:creationId xmlns:a16="http://schemas.microsoft.com/office/drawing/2014/main" id="{AFF5C1F8-0EDE-4835-89E6-1FCB2EA395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4" name="Freeform: Shape 173">
              <a:extLst>
                <a:ext uri="{FF2B5EF4-FFF2-40B4-BE49-F238E27FC236}">
                  <a16:creationId xmlns:a16="http://schemas.microsoft.com/office/drawing/2014/main" id="{6171D504-6300-457C-AFCC-064DBB3FCC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5" name="Freeform: Shape 174">
              <a:extLst>
                <a:ext uri="{FF2B5EF4-FFF2-40B4-BE49-F238E27FC236}">
                  <a16:creationId xmlns:a16="http://schemas.microsoft.com/office/drawing/2014/main" id="{62ACE739-C8C4-4495-B04C-C3AFC44811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6" name="Freeform: Shape 175">
              <a:extLst>
                <a:ext uri="{FF2B5EF4-FFF2-40B4-BE49-F238E27FC236}">
                  <a16:creationId xmlns:a16="http://schemas.microsoft.com/office/drawing/2014/main" id="{3F4771CD-CDCA-4FFE-8EF5-E42D1781E7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7" name="Freeform: Shape 176">
              <a:extLst>
                <a:ext uri="{FF2B5EF4-FFF2-40B4-BE49-F238E27FC236}">
                  <a16:creationId xmlns:a16="http://schemas.microsoft.com/office/drawing/2014/main" id="{A10C0BFE-A8F9-4E21-9DFD-37A4D26C62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8" name="Freeform: Shape 177">
              <a:extLst>
                <a:ext uri="{FF2B5EF4-FFF2-40B4-BE49-F238E27FC236}">
                  <a16:creationId xmlns:a16="http://schemas.microsoft.com/office/drawing/2014/main" id="{4D8D4EF9-4EF7-4538-A4AE-439F9335EA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71817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9" name="Freeform: Shape 178">
              <a:extLst>
                <a:ext uri="{FF2B5EF4-FFF2-40B4-BE49-F238E27FC236}">
                  <a16:creationId xmlns:a16="http://schemas.microsoft.com/office/drawing/2014/main" id="{7E0500AB-5662-43B9-95C2-2EC80CC54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7181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0" name="Freeform: Shape 179">
              <a:extLst>
                <a:ext uri="{FF2B5EF4-FFF2-40B4-BE49-F238E27FC236}">
                  <a16:creationId xmlns:a16="http://schemas.microsoft.com/office/drawing/2014/main" id="{984021AD-A6A2-4CDA-A953-72FBA7598B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7181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1" name="Freeform: Shape 180">
              <a:extLst>
                <a:ext uri="{FF2B5EF4-FFF2-40B4-BE49-F238E27FC236}">
                  <a16:creationId xmlns:a16="http://schemas.microsoft.com/office/drawing/2014/main" id="{FD1FBF47-CAC8-4385-9DC7-C9BB6167EA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7181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2" name="Freeform: Shape 181">
              <a:extLst>
                <a:ext uri="{FF2B5EF4-FFF2-40B4-BE49-F238E27FC236}">
                  <a16:creationId xmlns:a16="http://schemas.microsoft.com/office/drawing/2014/main" id="{FBAEE482-005F-4288-8D66-09EA246C45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718172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3" name="Freeform: Shape 182">
              <a:extLst>
                <a:ext uri="{FF2B5EF4-FFF2-40B4-BE49-F238E27FC236}">
                  <a16:creationId xmlns:a16="http://schemas.microsoft.com/office/drawing/2014/main" id="{2C5DCF49-33DE-4AFF-818E-42F59F2804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71817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4" name="Freeform: Shape 183">
              <a:extLst>
                <a:ext uri="{FF2B5EF4-FFF2-40B4-BE49-F238E27FC236}">
                  <a16:creationId xmlns:a16="http://schemas.microsoft.com/office/drawing/2014/main" id="{866903F3-208B-46D5-925B-254DC74291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2" y="3777419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5" name="Freeform: Shape 184">
              <a:extLst>
                <a:ext uri="{FF2B5EF4-FFF2-40B4-BE49-F238E27FC236}">
                  <a16:creationId xmlns:a16="http://schemas.microsoft.com/office/drawing/2014/main" id="{2550D219-E342-4A38-BB89-575C1EE7AA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2" y="377741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6" name="Freeform: Shape 185">
              <a:extLst>
                <a:ext uri="{FF2B5EF4-FFF2-40B4-BE49-F238E27FC236}">
                  <a16:creationId xmlns:a16="http://schemas.microsoft.com/office/drawing/2014/main" id="{5B5485FC-95D0-4660-9594-2C9BD3B776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8" y="377741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7" name="Freeform: Shape 186">
              <a:extLst>
                <a:ext uri="{FF2B5EF4-FFF2-40B4-BE49-F238E27FC236}">
                  <a16:creationId xmlns:a16="http://schemas.microsoft.com/office/drawing/2014/main" id="{2EA358DA-C7E8-4DF8-B7D6-CC58295655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4" y="3777383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8" name="Freeform: Shape 187">
              <a:extLst>
                <a:ext uri="{FF2B5EF4-FFF2-40B4-BE49-F238E27FC236}">
                  <a16:creationId xmlns:a16="http://schemas.microsoft.com/office/drawing/2014/main" id="{7990E8BB-4369-4845-8436-A6F3FE1D11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87" y="377742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9" name="Freeform: Shape 188">
              <a:extLst>
                <a:ext uri="{FF2B5EF4-FFF2-40B4-BE49-F238E27FC236}">
                  <a16:creationId xmlns:a16="http://schemas.microsoft.com/office/drawing/2014/main" id="{D6C050C5-1951-434B-A7FE-D271E73F82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24" y="37774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91" name="Graphic 4">
            <a:extLst>
              <a:ext uri="{FF2B5EF4-FFF2-40B4-BE49-F238E27FC236}">
                <a16:creationId xmlns:a16="http://schemas.microsoft.com/office/drawing/2014/main" id="{773717CC-ECEE-4ABF-BA61-C59F468017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680915" y="4748271"/>
            <a:ext cx="1330536" cy="1330521"/>
            <a:chOff x="5734037" y="3067039"/>
            <a:chExt cx="724483" cy="724489"/>
          </a:xfrm>
          <a:solidFill>
            <a:schemeClr val="bg1">
              <a:alpha val="60000"/>
            </a:schemeClr>
          </a:solidFill>
        </p:grpSpPr>
        <p:sp>
          <p:nvSpPr>
            <p:cNvPr id="192" name="Freeform: Shape 191">
              <a:extLst>
                <a:ext uri="{FF2B5EF4-FFF2-40B4-BE49-F238E27FC236}">
                  <a16:creationId xmlns:a16="http://schemas.microsoft.com/office/drawing/2014/main" id="{9A4FAE41-62DF-4B8E-BD66-8EC206E0E3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067039"/>
              <a:ext cx="14192" cy="14097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3" name="Freeform: Shape 192">
              <a:extLst>
                <a:ext uri="{FF2B5EF4-FFF2-40B4-BE49-F238E27FC236}">
                  <a16:creationId xmlns:a16="http://schemas.microsoft.com/office/drawing/2014/main" id="{564C7F1F-5546-40DC-A16B-C9A3E45777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06703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4" name="Freeform: Shape 193">
              <a:extLst>
                <a:ext uri="{FF2B5EF4-FFF2-40B4-BE49-F238E27FC236}">
                  <a16:creationId xmlns:a16="http://schemas.microsoft.com/office/drawing/2014/main" id="{45583216-FC24-4B75-9703-DBEC401FF8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5" name="Freeform: Shape 194">
              <a:extLst>
                <a:ext uri="{FF2B5EF4-FFF2-40B4-BE49-F238E27FC236}">
                  <a16:creationId xmlns:a16="http://schemas.microsoft.com/office/drawing/2014/main" id="{2FD0A70D-2E7E-4048-8145-0F45EDBBCE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6" name="Freeform: Shape 195">
              <a:extLst>
                <a:ext uri="{FF2B5EF4-FFF2-40B4-BE49-F238E27FC236}">
                  <a16:creationId xmlns:a16="http://schemas.microsoft.com/office/drawing/2014/main" id="{B703C78E-D176-4455-B7B5-2DB4F418DB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7" name="Freeform: Shape 196">
              <a:extLst>
                <a:ext uri="{FF2B5EF4-FFF2-40B4-BE49-F238E27FC236}">
                  <a16:creationId xmlns:a16="http://schemas.microsoft.com/office/drawing/2014/main" id="{AD23B98E-D1FB-4BD9-BA4A-060BC8266E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06703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8" name="Freeform: Shape 197">
              <a:extLst>
                <a:ext uri="{FF2B5EF4-FFF2-40B4-BE49-F238E27FC236}">
                  <a16:creationId xmlns:a16="http://schemas.microsoft.com/office/drawing/2014/main" id="{C1541992-EEDB-4D6B-BDA9-B66E58A170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9" name="Freeform: Shape 198">
              <a:extLst>
                <a:ext uri="{FF2B5EF4-FFF2-40B4-BE49-F238E27FC236}">
                  <a16:creationId xmlns:a16="http://schemas.microsoft.com/office/drawing/2014/main" id="{08072B3B-B852-4186-ACFE-F614251324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126284"/>
              <a:ext cx="14192" cy="14097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0" name="Freeform: Shape 199">
              <a:extLst>
                <a:ext uri="{FF2B5EF4-FFF2-40B4-BE49-F238E27FC236}">
                  <a16:creationId xmlns:a16="http://schemas.microsoft.com/office/drawing/2014/main" id="{7B5DD2CA-BCBA-4F3E-B472-840067686A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126282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1" name="Freeform: Shape 200">
              <a:extLst>
                <a:ext uri="{FF2B5EF4-FFF2-40B4-BE49-F238E27FC236}">
                  <a16:creationId xmlns:a16="http://schemas.microsoft.com/office/drawing/2014/main" id="{C7335DFE-05E4-4D45-B035-1D85E7648E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2" name="Freeform: Shape 201">
              <a:extLst>
                <a:ext uri="{FF2B5EF4-FFF2-40B4-BE49-F238E27FC236}">
                  <a16:creationId xmlns:a16="http://schemas.microsoft.com/office/drawing/2014/main" id="{ADCF9375-A092-491A-960D-A4DBB376C3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3" name="Freeform: Shape 202">
              <a:extLst>
                <a:ext uri="{FF2B5EF4-FFF2-40B4-BE49-F238E27FC236}">
                  <a16:creationId xmlns:a16="http://schemas.microsoft.com/office/drawing/2014/main" id="{95341599-7E99-490F-9AF8-07EAE5C8DB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4" name="Freeform: Shape 203">
              <a:extLst>
                <a:ext uri="{FF2B5EF4-FFF2-40B4-BE49-F238E27FC236}">
                  <a16:creationId xmlns:a16="http://schemas.microsoft.com/office/drawing/2014/main" id="{E1C55EB0-818A-46E6-8D53-5503100290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12628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8 w 14097"/>
                <a:gd name="connsiteY1" fmla="*/ 14097 h 14097"/>
                <a:gd name="connsiteX2" fmla="*/ 0 w 14097"/>
                <a:gd name="connsiteY2" fmla="*/ 7049 h 14097"/>
                <a:gd name="connsiteX3" fmla="*/ 7048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5" name="Freeform: Shape 204">
              <a:extLst>
                <a:ext uri="{FF2B5EF4-FFF2-40B4-BE49-F238E27FC236}">
                  <a16:creationId xmlns:a16="http://schemas.microsoft.com/office/drawing/2014/main" id="{319B036C-5BD8-4F3B-8935-96D50F410D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6" name="Freeform: Shape 205">
              <a:extLst>
                <a:ext uri="{FF2B5EF4-FFF2-40B4-BE49-F238E27FC236}">
                  <a16:creationId xmlns:a16="http://schemas.microsoft.com/office/drawing/2014/main" id="{A8445880-106C-4DC8-A250-D132F0D6F3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185434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7" name="Freeform: Shape 206">
              <a:extLst>
                <a:ext uri="{FF2B5EF4-FFF2-40B4-BE49-F238E27FC236}">
                  <a16:creationId xmlns:a16="http://schemas.microsoft.com/office/drawing/2014/main" id="{952AA1DD-5DBE-43CD-9B85-63C7626929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18543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8" name="Freeform: Shape 207">
              <a:extLst>
                <a:ext uri="{FF2B5EF4-FFF2-40B4-BE49-F238E27FC236}">
                  <a16:creationId xmlns:a16="http://schemas.microsoft.com/office/drawing/2014/main" id="{2A412466-ED73-4944-83CE-224B1769C2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9" name="Freeform: Shape 208">
              <a:extLst>
                <a:ext uri="{FF2B5EF4-FFF2-40B4-BE49-F238E27FC236}">
                  <a16:creationId xmlns:a16="http://schemas.microsoft.com/office/drawing/2014/main" id="{807E195A-10DB-494C-A547-E1D0C6F616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0" name="Freeform: Shape 209">
              <a:extLst>
                <a:ext uri="{FF2B5EF4-FFF2-40B4-BE49-F238E27FC236}">
                  <a16:creationId xmlns:a16="http://schemas.microsoft.com/office/drawing/2014/main" id="{4CD4AECE-734D-4B90-984F-B2ABFA2B6F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1" name="Freeform: Shape 210">
              <a:extLst>
                <a:ext uri="{FF2B5EF4-FFF2-40B4-BE49-F238E27FC236}">
                  <a16:creationId xmlns:a16="http://schemas.microsoft.com/office/drawing/2014/main" id="{2927072E-8001-4AD1-A4C4-2EDBA3BF87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18543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2" name="Freeform: Shape 211">
              <a:extLst>
                <a:ext uri="{FF2B5EF4-FFF2-40B4-BE49-F238E27FC236}">
                  <a16:creationId xmlns:a16="http://schemas.microsoft.com/office/drawing/2014/main" id="{499D6F50-E593-46A3-81D8-73389276B2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3" name="Freeform: Shape 212">
              <a:extLst>
                <a:ext uri="{FF2B5EF4-FFF2-40B4-BE49-F238E27FC236}">
                  <a16:creationId xmlns:a16="http://schemas.microsoft.com/office/drawing/2014/main" id="{7A96E600-84B4-452B-AE40-295FC5807E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244679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4" name="Freeform: Shape 213">
              <a:extLst>
                <a:ext uri="{FF2B5EF4-FFF2-40B4-BE49-F238E27FC236}">
                  <a16:creationId xmlns:a16="http://schemas.microsoft.com/office/drawing/2014/main" id="{CBBA17AC-C1AB-4BFC-A051-457275D1D6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244677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5" name="Freeform: Shape 214">
              <a:extLst>
                <a:ext uri="{FF2B5EF4-FFF2-40B4-BE49-F238E27FC236}">
                  <a16:creationId xmlns:a16="http://schemas.microsoft.com/office/drawing/2014/main" id="{488E850C-90D5-4D0F-A57D-7809327EF3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6" name="Freeform: Shape 215">
              <a:extLst>
                <a:ext uri="{FF2B5EF4-FFF2-40B4-BE49-F238E27FC236}">
                  <a16:creationId xmlns:a16="http://schemas.microsoft.com/office/drawing/2014/main" id="{9F98D808-AB13-4D8D-B4C5-9D32153462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7" name="Freeform: Shape 216">
              <a:extLst>
                <a:ext uri="{FF2B5EF4-FFF2-40B4-BE49-F238E27FC236}">
                  <a16:creationId xmlns:a16="http://schemas.microsoft.com/office/drawing/2014/main" id="{95AFFBC0-FF37-4117-86FA-21ABDA17AB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8" name="Freeform: Shape 217">
              <a:extLst>
                <a:ext uri="{FF2B5EF4-FFF2-40B4-BE49-F238E27FC236}">
                  <a16:creationId xmlns:a16="http://schemas.microsoft.com/office/drawing/2014/main" id="{ED0AC42A-17B0-4154-968C-CAE2A04C28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24467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9" name="Freeform: Shape 218">
              <a:extLst>
                <a:ext uri="{FF2B5EF4-FFF2-40B4-BE49-F238E27FC236}">
                  <a16:creationId xmlns:a16="http://schemas.microsoft.com/office/drawing/2014/main" id="{4A7A31A0-8490-4B9D-B9CC-7FF28053EB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0" name="Freeform: Shape 219">
              <a:extLst>
                <a:ext uri="{FF2B5EF4-FFF2-40B4-BE49-F238E27FC236}">
                  <a16:creationId xmlns:a16="http://schemas.microsoft.com/office/drawing/2014/main" id="{8188899C-6A74-43D8-B36C-F86B278C89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303829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1" name="Freeform: Shape 220">
              <a:extLst>
                <a:ext uri="{FF2B5EF4-FFF2-40B4-BE49-F238E27FC236}">
                  <a16:creationId xmlns:a16="http://schemas.microsoft.com/office/drawing/2014/main" id="{1537EAA6-95B6-4674-A7B9-40F9AB7F59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30382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2" name="Freeform: Shape 221">
              <a:extLst>
                <a:ext uri="{FF2B5EF4-FFF2-40B4-BE49-F238E27FC236}">
                  <a16:creationId xmlns:a16="http://schemas.microsoft.com/office/drawing/2014/main" id="{F4B29507-C08F-4764-B703-0EB33A0FAC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3" name="Freeform: Shape 222">
              <a:extLst>
                <a:ext uri="{FF2B5EF4-FFF2-40B4-BE49-F238E27FC236}">
                  <a16:creationId xmlns:a16="http://schemas.microsoft.com/office/drawing/2014/main" id="{4200E500-6A99-47FC-A30F-FA4C85DA8C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4" name="Freeform: Shape 223">
              <a:extLst>
                <a:ext uri="{FF2B5EF4-FFF2-40B4-BE49-F238E27FC236}">
                  <a16:creationId xmlns:a16="http://schemas.microsoft.com/office/drawing/2014/main" id="{9558677C-76AD-451F-AEEE-C5FEE4179C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5" name="Freeform: Shape 224">
              <a:extLst>
                <a:ext uri="{FF2B5EF4-FFF2-40B4-BE49-F238E27FC236}">
                  <a16:creationId xmlns:a16="http://schemas.microsoft.com/office/drawing/2014/main" id="{79E472E5-A81A-44E7-AEBA-C3A593497B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30382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6" name="Freeform: Shape 225">
              <a:extLst>
                <a:ext uri="{FF2B5EF4-FFF2-40B4-BE49-F238E27FC236}">
                  <a16:creationId xmlns:a16="http://schemas.microsoft.com/office/drawing/2014/main" id="{5CD54F54-9E41-4635-A533-6CC6515E13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7" name="Freeform: Shape 226">
              <a:extLst>
                <a:ext uri="{FF2B5EF4-FFF2-40B4-BE49-F238E27FC236}">
                  <a16:creationId xmlns:a16="http://schemas.microsoft.com/office/drawing/2014/main" id="{B22D6F46-74C0-49D9-8CD8-BC125E973D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363074"/>
              <a:ext cx="14192" cy="14097"/>
            </a:xfrm>
            <a:custGeom>
              <a:avLst/>
              <a:gdLst>
                <a:gd name="connsiteX0" fmla="*/ 14192 w 14192"/>
                <a:gd name="connsiteY0" fmla="*/ 7048 h 14097"/>
                <a:gd name="connsiteX1" fmla="*/ 7144 w 14192"/>
                <a:gd name="connsiteY1" fmla="*/ 14097 h 14097"/>
                <a:gd name="connsiteX2" fmla="*/ 0 w 14192"/>
                <a:gd name="connsiteY2" fmla="*/ 7048 h 14097"/>
                <a:gd name="connsiteX3" fmla="*/ 7049 w 14192"/>
                <a:gd name="connsiteY3" fmla="*/ 0 h 14097"/>
                <a:gd name="connsiteX4" fmla="*/ 14192 w 14192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8" name="Freeform: Shape 227">
              <a:extLst>
                <a:ext uri="{FF2B5EF4-FFF2-40B4-BE49-F238E27FC236}">
                  <a16:creationId xmlns:a16="http://schemas.microsoft.com/office/drawing/2014/main" id="{C6FAA6EC-EDF6-4522-ACD8-8D4F7FF872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363072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9" name="Freeform: Shape 228">
              <a:extLst>
                <a:ext uri="{FF2B5EF4-FFF2-40B4-BE49-F238E27FC236}">
                  <a16:creationId xmlns:a16="http://schemas.microsoft.com/office/drawing/2014/main" id="{5F8364DC-ED1A-482D-A418-7941B199CB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0" name="Freeform: Shape 229">
              <a:extLst>
                <a:ext uri="{FF2B5EF4-FFF2-40B4-BE49-F238E27FC236}">
                  <a16:creationId xmlns:a16="http://schemas.microsoft.com/office/drawing/2014/main" id="{1896D361-70A8-4528-940B-F306550F88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1" name="Freeform: Shape 230">
              <a:extLst>
                <a:ext uri="{FF2B5EF4-FFF2-40B4-BE49-F238E27FC236}">
                  <a16:creationId xmlns:a16="http://schemas.microsoft.com/office/drawing/2014/main" id="{4D1CB00A-0CE1-4E25-ADCE-9562845F54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2" name="Freeform: Shape 231">
              <a:extLst>
                <a:ext uri="{FF2B5EF4-FFF2-40B4-BE49-F238E27FC236}">
                  <a16:creationId xmlns:a16="http://schemas.microsoft.com/office/drawing/2014/main" id="{E1B6761E-B7C6-4218-B95F-F6DEC0066D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363074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8 w 14097"/>
                <a:gd name="connsiteY1" fmla="*/ 14097 h 14097"/>
                <a:gd name="connsiteX2" fmla="*/ 0 w 14097"/>
                <a:gd name="connsiteY2" fmla="*/ 7048 h 14097"/>
                <a:gd name="connsiteX3" fmla="*/ 7048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3" name="Freeform: Shape 232">
              <a:extLst>
                <a:ext uri="{FF2B5EF4-FFF2-40B4-BE49-F238E27FC236}">
                  <a16:creationId xmlns:a16="http://schemas.microsoft.com/office/drawing/2014/main" id="{CA081177-DAC3-4667-91A1-4CC885D4A1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4" name="Freeform: Shape 233">
              <a:extLst>
                <a:ext uri="{FF2B5EF4-FFF2-40B4-BE49-F238E27FC236}">
                  <a16:creationId xmlns:a16="http://schemas.microsoft.com/office/drawing/2014/main" id="{435007DC-BB8D-43BA-9598-AE79AA262E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422225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5" name="Freeform: Shape 234">
              <a:extLst>
                <a:ext uri="{FF2B5EF4-FFF2-40B4-BE49-F238E27FC236}">
                  <a16:creationId xmlns:a16="http://schemas.microsoft.com/office/drawing/2014/main" id="{46628B8A-02EC-44EF-B52C-5EBAFBCF9C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42222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6" name="Freeform: Shape 235">
              <a:extLst>
                <a:ext uri="{FF2B5EF4-FFF2-40B4-BE49-F238E27FC236}">
                  <a16:creationId xmlns:a16="http://schemas.microsoft.com/office/drawing/2014/main" id="{2DACEC99-8F4C-495C-8EAA-670A3A02ED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7" name="Freeform: Shape 236">
              <a:extLst>
                <a:ext uri="{FF2B5EF4-FFF2-40B4-BE49-F238E27FC236}">
                  <a16:creationId xmlns:a16="http://schemas.microsoft.com/office/drawing/2014/main" id="{C8EFEAD4-1425-4357-9D8A-F326DABC6E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8" name="Freeform: Shape 237">
              <a:extLst>
                <a:ext uri="{FF2B5EF4-FFF2-40B4-BE49-F238E27FC236}">
                  <a16:creationId xmlns:a16="http://schemas.microsoft.com/office/drawing/2014/main" id="{FDA70E94-A082-47D4-B4F8-142AEF1DC3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9" name="Freeform: Shape 238">
              <a:extLst>
                <a:ext uri="{FF2B5EF4-FFF2-40B4-BE49-F238E27FC236}">
                  <a16:creationId xmlns:a16="http://schemas.microsoft.com/office/drawing/2014/main" id="{10E96E8A-1EEA-4F1D-8CFE-12DC9B9E7A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42222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0" name="Freeform: Shape 239">
              <a:extLst>
                <a:ext uri="{FF2B5EF4-FFF2-40B4-BE49-F238E27FC236}">
                  <a16:creationId xmlns:a16="http://schemas.microsoft.com/office/drawing/2014/main" id="{B12D7CC4-A548-4FF7-A6B2-9151CFA9E3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1" name="Freeform: Shape 240">
              <a:extLst>
                <a:ext uri="{FF2B5EF4-FFF2-40B4-BE49-F238E27FC236}">
                  <a16:creationId xmlns:a16="http://schemas.microsoft.com/office/drawing/2014/main" id="{CB3F1C68-B597-4669-87F8-C80124ABE0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06703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6953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2" name="Freeform: Shape 241">
              <a:extLst>
                <a:ext uri="{FF2B5EF4-FFF2-40B4-BE49-F238E27FC236}">
                  <a16:creationId xmlns:a16="http://schemas.microsoft.com/office/drawing/2014/main" id="{A57037D2-0958-4F34-815F-C8CA7F86AE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3" name="Freeform: Shape 242">
              <a:extLst>
                <a:ext uri="{FF2B5EF4-FFF2-40B4-BE49-F238E27FC236}">
                  <a16:creationId xmlns:a16="http://schemas.microsoft.com/office/drawing/2014/main" id="{30AF3969-3F11-4157-B4B9-33B1314623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9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4" name="Freeform: Shape 243">
              <a:extLst>
                <a:ext uri="{FF2B5EF4-FFF2-40B4-BE49-F238E27FC236}">
                  <a16:creationId xmlns:a16="http://schemas.microsoft.com/office/drawing/2014/main" id="{51D613E3-18F5-4426-ADEB-DEC123E16B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5" name="Freeform: Shape 244">
              <a:extLst>
                <a:ext uri="{FF2B5EF4-FFF2-40B4-BE49-F238E27FC236}">
                  <a16:creationId xmlns:a16="http://schemas.microsoft.com/office/drawing/2014/main" id="{1DC25548-A3A9-4018-A29B-6972D353F9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6" name="Freeform: Shape 245">
              <a:extLst>
                <a:ext uri="{FF2B5EF4-FFF2-40B4-BE49-F238E27FC236}">
                  <a16:creationId xmlns:a16="http://schemas.microsoft.com/office/drawing/2014/main" id="{7EDE6372-94D2-435D-BD43-A20072D807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7" name="Freeform: Shape 246">
              <a:extLst>
                <a:ext uri="{FF2B5EF4-FFF2-40B4-BE49-F238E27FC236}">
                  <a16:creationId xmlns:a16="http://schemas.microsoft.com/office/drawing/2014/main" id="{729575A6-77E2-4199-8F0A-27C89330A0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126281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8" name="Freeform: Shape 247">
              <a:extLst>
                <a:ext uri="{FF2B5EF4-FFF2-40B4-BE49-F238E27FC236}">
                  <a16:creationId xmlns:a16="http://schemas.microsoft.com/office/drawing/2014/main" id="{12EB506D-59AD-4011-80F8-36A2BDB954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9" name="Freeform: Shape 248">
              <a:extLst>
                <a:ext uri="{FF2B5EF4-FFF2-40B4-BE49-F238E27FC236}">
                  <a16:creationId xmlns:a16="http://schemas.microsoft.com/office/drawing/2014/main" id="{92FD46FA-14EB-46A2-B4A3-ECD1F49BAC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0" name="Freeform: Shape 249">
              <a:extLst>
                <a:ext uri="{FF2B5EF4-FFF2-40B4-BE49-F238E27FC236}">
                  <a16:creationId xmlns:a16="http://schemas.microsoft.com/office/drawing/2014/main" id="{1CD84E07-49A9-40E3-B34C-91C156C9C6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1" name="Freeform: Shape 250">
              <a:extLst>
                <a:ext uri="{FF2B5EF4-FFF2-40B4-BE49-F238E27FC236}">
                  <a16:creationId xmlns:a16="http://schemas.microsoft.com/office/drawing/2014/main" id="{F3090306-C384-44A0-8C38-77397133BA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2" name="Freeform: Shape 251">
              <a:extLst>
                <a:ext uri="{FF2B5EF4-FFF2-40B4-BE49-F238E27FC236}">
                  <a16:creationId xmlns:a16="http://schemas.microsoft.com/office/drawing/2014/main" id="{3515E97E-31A4-4273-AB55-8EAD74CB9E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126283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3" name="Freeform: Shape 252">
              <a:extLst>
                <a:ext uri="{FF2B5EF4-FFF2-40B4-BE49-F238E27FC236}">
                  <a16:creationId xmlns:a16="http://schemas.microsoft.com/office/drawing/2014/main" id="{792F63CA-0494-43E2-A0AA-37C35C8326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185433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4" name="Freeform: Shape 253">
              <a:extLst>
                <a:ext uri="{FF2B5EF4-FFF2-40B4-BE49-F238E27FC236}">
                  <a16:creationId xmlns:a16="http://schemas.microsoft.com/office/drawing/2014/main" id="{5389A040-E4CC-4CE7-8B9F-40ECA9ACE1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5" name="Freeform: Shape 254">
              <a:extLst>
                <a:ext uri="{FF2B5EF4-FFF2-40B4-BE49-F238E27FC236}">
                  <a16:creationId xmlns:a16="http://schemas.microsoft.com/office/drawing/2014/main" id="{1BA51B23-705C-49BE-B606-8A9B623E0A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6" name="Freeform: Shape 255">
              <a:extLst>
                <a:ext uri="{FF2B5EF4-FFF2-40B4-BE49-F238E27FC236}">
                  <a16:creationId xmlns:a16="http://schemas.microsoft.com/office/drawing/2014/main" id="{B16EF17A-F451-4B5B-9052-33A9116E9D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7" name="Freeform: Shape 256">
              <a:extLst>
                <a:ext uri="{FF2B5EF4-FFF2-40B4-BE49-F238E27FC236}">
                  <a16:creationId xmlns:a16="http://schemas.microsoft.com/office/drawing/2014/main" id="{1B20B7D1-27D7-4E1A-A317-E9E7A105A9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8" name="Freeform: Shape 257">
              <a:extLst>
                <a:ext uri="{FF2B5EF4-FFF2-40B4-BE49-F238E27FC236}">
                  <a16:creationId xmlns:a16="http://schemas.microsoft.com/office/drawing/2014/main" id="{1E3FADAF-FD1D-45B2-A40D-EBDD536E75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185432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9" name="Freeform: Shape 258">
              <a:extLst>
                <a:ext uri="{FF2B5EF4-FFF2-40B4-BE49-F238E27FC236}">
                  <a16:creationId xmlns:a16="http://schemas.microsoft.com/office/drawing/2014/main" id="{301257BA-BCE2-4479-A04F-A9DBFAF928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244676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0" name="Freeform: Shape 259">
              <a:extLst>
                <a:ext uri="{FF2B5EF4-FFF2-40B4-BE49-F238E27FC236}">
                  <a16:creationId xmlns:a16="http://schemas.microsoft.com/office/drawing/2014/main" id="{619D0ABC-04D9-405A-A52F-5EEC01762A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1" name="Freeform: Shape 260">
              <a:extLst>
                <a:ext uri="{FF2B5EF4-FFF2-40B4-BE49-F238E27FC236}">
                  <a16:creationId xmlns:a16="http://schemas.microsoft.com/office/drawing/2014/main" id="{123AE5C7-608A-47A7-B7A1-55662B70BF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2" name="Freeform: Shape 261">
              <a:extLst>
                <a:ext uri="{FF2B5EF4-FFF2-40B4-BE49-F238E27FC236}">
                  <a16:creationId xmlns:a16="http://schemas.microsoft.com/office/drawing/2014/main" id="{957BDA1A-3081-45EB-A31E-3F98EC6DC3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3" name="Freeform: Shape 262">
              <a:extLst>
                <a:ext uri="{FF2B5EF4-FFF2-40B4-BE49-F238E27FC236}">
                  <a16:creationId xmlns:a16="http://schemas.microsoft.com/office/drawing/2014/main" id="{683DDA50-C794-4DC5-8297-CFDEB8DCB4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4" name="Freeform: Shape 263">
              <a:extLst>
                <a:ext uri="{FF2B5EF4-FFF2-40B4-BE49-F238E27FC236}">
                  <a16:creationId xmlns:a16="http://schemas.microsoft.com/office/drawing/2014/main" id="{FA42024A-A832-4635-9CE6-B968232CE8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24467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5" name="Freeform: Shape 264">
              <a:extLst>
                <a:ext uri="{FF2B5EF4-FFF2-40B4-BE49-F238E27FC236}">
                  <a16:creationId xmlns:a16="http://schemas.microsoft.com/office/drawing/2014/main" id="{564D00AA-3E68-4F56-80A0-08D5DFFB61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30382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6" name="Freeform: Shape 265">
              <a:extLst>
                <a:ext uri="{FF2B5EF4-FFF2-40B4-BE49-F238E27FC236}">
                  <a16:creationId xmlns:a16="http://schemas.microsoft.com/office/drawing/2014/main" id="{D988A711-E3E8-4172-AFE1-60E93FF10A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7" name="Freeform: Shape 266">
              <a:extLst>
                <a:ext uri="{FF2B5EF4-FFF2-40B4-BE49-F238E27FC236}">
                  <a16:creationId xmlns:a16="http://schemas.microsoft.com/office/drawing/2014/main" id="{7A89FF34-EE34-461C-A3EF-73AC3801B9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8" name="Freeform: Shape 267">
              <a:extLst>
                <a:ext uri="{FF2B5EF4-FFF2-40B4-BE49-F238E27FC236}">
                  <a16:creationId xmlns:a16="http://schemas.microsoft.com/office/drawing/2014/main" id="{80D55E43-BE59-444D-B32B-9C0306A126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9" name="Freeform: Shape 268">
              <a:extLst>
                <a:ext uri="{FF2B5EF4-FFF2-40B4-BE49-F238E27FC236}">
                  <a16:creationId xmlns:a16="http://schemas.microsoft.com/office/drawing/2014/main" id="{639C823F-B16B-4DF7-BA6E-0D832AAB27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0" name="Freeform: Shape 269">
              <a:extLst>
                <a:ext uri="{FF2B5EF4-FFF2-40B4-BE49-F238E27FC236}">
                  <a16:creationId xmlns:a16="http://schemas.microsoft.com/office/drawing/2014/main" id="{2E623C08-172F-41EA-90CB-59ED0D583B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1" name="Freeform: Shape 270">
              <a:extLst>
                <a:ext uri="{FF2B5EF4-FFF2-40B4-BE49-F238E27FC236}">
                  <a16:creationId xmlns:a16="http://schemas.microsoft.com/office/drawing/2014/main" id="{94C0577F-0FF9-47D5-8C6D-FC7B4CC318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363072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2" name="Freeform: Shape 271">
              <a:extLst>
                <a:ext uri="{FF2B5EF4-FFF2-40B4-BE49-F238E27FC236}">
                  <a16:creationId xmlns:a16="http://schemas.microsoft.com/office/drawing/2014/main" id="{30C80E9D-7909-4C52-ACAD-80FF874F99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3" name="Freeform: Shape 272">
              <a:extLst>
                <a:ext uri="{FF2B5EF4-FFF2-40B4-BE49-F238E27FC236}">
                  <a16:creationId xmlns:a16="http://schemas.microsoft.com/office/drawing/2014/main" id="{2B9598CE-4E74-4A54-BAB8-59379D2114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4" name="Freeform: Shape 273">
              <a:extLst>
                <a:ext uri="{FF2B5EF4-FFF2-40B4-BE49-F238E27FC236}">
                  <a16:creationId xmlns:a16="http://schemas.microsoft.com/office/drawing/2014/main" id="{E7188EAA-47E1-4B73-8682-C74A0421BE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5" name="Freeform: Shape 274">
              <a:extLst>
                <a:ext uri="{FF2B5EF4-FFF2-40B4-BE49-F238E27FC236}">
                  <a16:creationId xmlns:a16="http://schemas.microsoft.com/office/drawing/2014/main" id="{36900E8B-61F2-411F-B29F-A9CDC6E811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6" name="Freeform: Shape 275">
              <a:extLst>
                <a:ext uri="{FF2B5EF4-FFF2-40B4-BE49-F238E27FC236}">
                  <a16:creationId xmlns:a16="http://schemas.microsoft.com/office/drawing/2014/main" id="{0A25598A-334A-487D-9604-4753EAE81E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363074"/>
              <a:ext cx="14096" cy="14097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7" name="Freeform: Shape 276">
              <a:extLst>
                <a:ext uri="{FF2B5EF4-FFF2-40B4-BE49-F238E27FC236}">
                  <a16:creationId xmlns:a16="http://schemas.microsoft.com/office/drawing/2014/main" id="{C8DBE472-045A-491C-AB7C-4153EE2B00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42222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8" name="Freeform: Shape 277">
              <a:extLst>
                <a:ext uri="{FF2B5EF4-FFF2-40B4-BE49-F238E27FC236}">
                  <a16:creationId xmlns:a16="http://schemas.microsoft.com/office/drawing/2014/main" id="{2F6DD374-5D5F-48BB-8135-8F37EE2C23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9" name="Freeform: Shape 278">
              <a:extLst>
                <a:ext uri="{FF2B5EF4-FFF2-40B4-BE49-F238E27FC236}">
                  <a16:creationId xmlns:a16="http://schemas.microsoft.com/office/drawing/2014/main" id="{386B8A5A-00D0-4291-937B-931B3F19CD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0" name="Freeform: Shape 279">
              <a:extLst>
                <a:ext uri="{FF2B5EF4-FFF2-40B4-BE49-F238E27FC236}">
                  <a16:creationId xmlns:a16="http://schemas.microsoft.com/office/drawing/2014/main" id="{89C10BFA-8067-495D-810E-1F4085F7B4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1" name="Freeform: Shape 280">
              <a:extLst>
                <a:ext uri="{FF2B5EF4-FFF2-40B4-BE49-F238E27FC236}">
                  <a16:creationId xmlns:a16="http://schemas.microsoft.com/office/drawing/2014/main" id="{51F94E69-8294-4AB3-A457-3BD4ACF085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2" name="Freeform: Shape 281">
              <a:extLst>
                <a:ext uri="{FF2B5EF4-FFF2-40B4-BE49-F238E27FC236}">
                  <a16:creationId xmlns:a16="http://schemas.microsoft.com/office/drawing/2014/main" id="{AD2859C5-45C5-4EE2-8272-0FA7A02353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4222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3" name="Freeform: Shape 282">
              <a:extLst>
                <a:ext uri="{FF2B5EF4-FFF2-40B4-BE49-F238E27FC236}">
                  <a16:creationId xmlns:a16="http://schemas.microsoft.com/office/drawing/2014/main" id="{14AFB321-1B9D-41AF-9686-8C689A3F4B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481374"/>
              <a:ext cx="14192" cy="14096"/>
            </a:xfrm>
            <a:custGeom>
              <a:avLst/>
              <a:gdLst>
                <a:gd name="connsiteX0" fmla="*/ 14192 w 14192"/>
                <a:gd name="connsiteY0" fmla="*/ 7049 h 14096"/>
                <a:gd name="connsiteX1" fmla="*/ 7144 w 14192"/>
                <a:gd name="connsiteY1" fmla="*/ 14097 h 14096"/>
                <a:gd name="connsiteX2" fmla="*/ 0 w 14192"/>
                <a:gd name="connsiteY2" fmla="*/ 7049 h 14096"/>
                <a:gd name="connsiteX3" fmla="*/ 7049 w 14192"/>
                <a:gd name="connsiteY3" fmla="*/ 0 h 14096"/>
                <a:gd name="connsiteX4" fmla="*/ 14192 w 14192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1049"/>
                    <a:pt x="0" y="7049"/>
                  </a:cubicBezTo>
                  <a:cubicBezTo>
                    <a:pt x="0" y="3048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4" name="Freeform: Shape 283">
              <a:extLst>
                <a:ext uri="{FF2B5EF4-FFF2-40B4-BE49-F238E27FC236}">
                  <a16:creationId xmlns:a16="http://schemas.microsoft.com/office/drawing/2014/main" id="{5C4403F4-D893-4E4C-8DFE-E79AE6A62A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48137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5" name="Freeform: Shape 284">
              <a:extLst>
                <a:ext uri="{FF2B5EF4-FFF2-40B4-BE49-F238E27FC236}">
                  <a16:creationId xmlns:a16="http://schemas.microsoft.com/office/drawing/2014/main" id="{BA894316-677B-4B51-AF19-0D3FAF96A7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6" name="Freeform: Shape 285">
              <a:extLst>
                <a:ext uri="{FF2B5EF4-FFF2-40B4-BE49-F238E27FC236}">
                  <a16:creationId xmlns:a16="http://schemas.microsoft.com/office/drawing/2014/main" id="{07FDE9AD-8F5A-44B0-AC7E-30148150D0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7" name="Freeform: Shape 286">
              <a:extLst>
                <a:ext uri="{FF2B5EF4-FFF2-40B4-BE49-F238E27FC236}">
                  <a16:creationId xmlns:a16="http://schemas.microsoft.com/office/drawing/2014/main" id="{A4D0E6BA-489D-4EA4-994E-225F7D078B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8" name="Freeform: Shape 287">
              <a:extLst>
                <a:ext uri="{FF2B5EF4-FFF2-40B4-BE49-F238E27FC236}">
                  <a16:creationId xmlns:a16="http://schemas.microsoft.com/office/drawing/2014/main" id="{7EDFBCCB-EC92-4860-BBDB-2EC6355FEE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48137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9" name="Freeform: Shape 288">
              <a:extLst>
                <a:ext uri="{FF2B5EF4-FFF2-40B4-BE49-F238E27FC236}">
                  <a16:creationId xmlns:a16="http://schemas.microsoft.com/office/drawing/2014/main" id="{459DBA8E-2EB0-4C51-A161-2C595B89D4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0" name="Freeform: Shape 289">
              <a:extLst>
                <a:ext uri="{FF2B5EF4-FFF2-40B4-BE49-F238E27FC236}">
                  <a16:creationId xmlns:a16="http://schemas.microsoft.com/office/drawing/2014/main" id="{FB1BA285-9A95-49B7-A098-F38400D92B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540620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1" name="Freeform: Shape 290">
              <a:extLst>
                <a:ext uri="{FF2B5EF4-FFF2-40B4-BE49-F238E27FC236}">
                  <a16:creationId xmlns:a16="http://schemas.microsoft.com/office/drawing/2014/main" id="{D29C405E-90F5-4AB5-8B5F-3CA2F1815A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540620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2" name="Freeform: Shape 291">
              <a:extLst>
                <a:ext uri="{FF2B5EF4-FFF2-40B4-BE49-F238E27FC236}">
                  <a16:creationId xmlns:a16="http://schemas.microsoft.com/office/drawing/2014/main" id="{F7214FFD-3321-412F-9CA5-4BC6E874F9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3" name="Freeform: Shape 292">
              <a:extLst>
                <a:ext uri="{FF2B5EF4-FFF2-40B4-BE49-F238E27FC236}">
                  <a16:creationId xmlns:a16="http://schemas.microsoft.com/office/drawing/2014/main" id="{5F16C3D8-64A1-443D-92A7-EA97518A63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4" name="Freeform: Shape 293">
              <a:extLst>
                <a:ext uri="{FF2B5EF4-FFF2-40B4-BE49-F238E27FC236}">
                  <a16:creationId xmlns:a16="http://schemas.microsoft.com/office/drawing/2014/main" id="{7E4EFAB9-436A-4B6B-A16B-8DA3F614A8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5" name="Freeform: Shape 294">
              <a:extLst>
                <a:ext uri="{FF2B5EF4-FFF2-40B4-BE49-F238E27FC236}">
                  <a16:creationId xmlns:a16="http://schemas.microsoft.com/office/drawing/2014/main" id="{037DDFC3-D7A5-443D-8417-D723296DA7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540620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6" name="Freeform: Shape 295">
              <a:extLst>
                <a:ext uri="{FF2B5EF4-FFF2-40B4-BE49-F238E27FC236}">
                  <a16:creationId xmlns:a16="http://schemas.microsoft.com/office/drawing/2014/main" id="{253AC142-F4B4-47E8-BBEE-F7D0F8547F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7" name="Freeform: Shape 296">
              <a:extLst>
                <a:ext uri="{FF2B5EF4-FFF2-40B4-BE49-F238E27FC236}">
                  <a16:creationId xmlns:a16="http://schemas.microsoft.com/office/drawing/2014/main" id="{890AAA82-94E2-41D0-AE92-9C87195CCB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599770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8" name="Freeform: Shape 297">
              <a:extLst>
                <a:ext uri="{FF2B5EF4-FFF2-40B4-BE49-F238E27FC236}">
                  <a16:creationId xmlns:a16="http://schemas.microsoft.com/office/drawing/2014/main" id="{FD33B856-EF4E-40FC-BDA0-9E26203D03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59977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9" name="Freeform: Shape 298">
              <a:extLst>
                <a:ext uri="{FF2B5EF4-FFF2-40B4-BE49-F238E27FC236}">
                  <a16:creationId xmlns:a16="http://schemas.microsoft.com/office/drawing/2014/main" id="{24AEBF58-C8A2-4D00-9AFB-B5012AEA36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0" name="Freeform: Shape 299">
              <a:extLst>
                <a:ext uri="{FF2B5EF4-FFF2-40B4-BE49-F238E27FC236}">
                  <a16:creationId xmlns:a16="http://schemas.microsoft.com/office/drawing/2014/main" id="{21270E55-4211-4529-BDC3-29B80BDF50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1" name="Freeform: Shape 300">
              <a:extLst>
                <a:ext uri="{FF2B5EF4-FFF2-40B4-BE49-F238E27FC236}">
                  <a16:creationId xmlns:a16="http://schemas.microsoft.com/office/drawing/2014/main" id="{16DD7E91-EFBB-4DD7-B30F-4A13C20BED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2" name="Freeform: Shape 301">
              <a:extLst>
                <a:ext uri="{FF2B5EF4-FFF2-40B4-BE49-F238E27FC236}">
                  <a16:creationId xmlns:a16="http://schemas.microsoft.com/office/drawing/2014/main" id="{96260F31-66FB-4E2C-801E-701C2B859A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59977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3" name="Freeform: Shape 302">
              <a:extLst>
                <a:ext uri="{FF2B5EF4-FFF2-40B4-BE49-F238E27FC236}">
                  <a16:creationId xmlns:a16="http://schemas.microsoft.com/office/drawing/2014/main" id="{B5FEE1C9-3961-4400-AD3E-B5AD93A474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4" name="Freeform: Shape 303">
              <a:extLst>
                <a:ext uri="{FF2B5EF4-FFF2-40B4-BE49-F238E27FC236}">
                  <a16:creationId xmlns:a16="http://schemas.microsoft.com/office/drawing/2014/main" id="{34E1BE05-269F-4A13-99FE-2A973A0E77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7" y="3659014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5" name="Freeform: Shape 304">
              <a:extLst>
                <a:ext uri="{FF2B5EF4-FFF2-40B4-BE49-F238E27FC236}">
                  <a16:creationId xmlns:a16="http://schemas.microsoft.com/office/drawing/2014/main" id="{2D591FBD-65C6-46C4-AF19-875D652DCF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2" y="3659014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6" name="Freeform: Shape 305">
              <a:extLst>
                <a:ext uri="{FF2B5EF4-FFF2-40B4-BE49-F238E27FC236}">
                  <a16:creationId xmlns:a16="http://schemas.microsoft.com/office/drawing/2014/main" id="{85F7E635-CB45-4346-BBFB-10FF0576AF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2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7" name="Freeform: Shape 306">
              <a:extLst>
                <a:ext uri="{FF2B5EF4-FFF2-40B4-BE49-F238E27FC236}">
                  <a16:creationId xmlns:a16="http://schemas.microsoft.com/office/drawing/2014/main" id="{3BDAC885-F0B3-4D66-8587-4384652983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8" name="Freeform: Shape 307">
              <a:extLst>
                <a:ext uri="{FF2B5EF4-FFF2-40B4-BE49-F238E27FC236}">
                  <a16:creationId xmlns:a16="http://schemas.microsoft.com/office/drawing/2014/main" id="{3427A7E1-71C9-42CC-9CAF-53642DC4D0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9" name="Freeform: Shape 308">
              <a:extLst>
                <a:ext uri="{FF2B5EF4-FFF2-40B4-BE49-F238E27FC236}">
                  <a16:creationId xmlns:a16="http://schemas.microsoft.com/office/drawing/2014/main" id="{20BF60C4-2E5D-473E-96B6-D22BB8536F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659014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0" name="Freeform: Shape 309">
              <a:extLst>
                <a:ext uri="{FF2B5EF4-FFF2-40B4-BE49-F238E27FC236}">
                  <a16:creationId xmlns:a16="http://schemas.microsoft.com/office/drawing/2014/main" id="{C4703732-1088-4448-ACC0-D8BD901B2C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1" name="Freeform: Shape 310">
              <a:extLst>
                <a:ext uri="{FF2B5EF4-FFF2-40B4-BE49-F238E27FC236}">
                  <a16:creationId xmlns:a16="http://schemas.microsoft.com/office/drawing/2014/main" id="{6777D706-23BF-4962-98D3-D5AE7DF4EC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9" y="3718165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2" name="Freeform: Shape 311">
              <a:extLst>
                <a:ext uri="{FF2B5EF4-FFF2-40B4-BE49-F238E27FC236}">
                  <a16:creationId xmlns:a16="http://schemas.microsoft.com/office/drawing/2014/main" id="{783FF777-4C59-44D0-9441-2B40E0A70E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4" y="371816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3" name="Freeform: Shape 312">
              <a:extLst>
                <a:ext uri="{FF2B5EF4-FFF2-40B4-BE49-F238E27FC236}">
                  <a16:creationId xmlns:a16="http://schemas.microsoft.com/office/drawing/2014/main" id="{2037F33C-65F4-44B6-9CB2-D32D1552C6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4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4" name="Freeform: Shape 313">
              <a:extLst>
                <a:ext uri="{FF2B5EF4-FFF2-40B4-BE49-F238E27FC236}">
                  <a16:creationId xmlns:a16="http://schemas.microsoft.com/office/drawing/2014/main" id="{E73BA403-F3FD-4D76-A516-5698375D64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9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5" name="Freeform: Shape 314">
              <a:extLst>
                <a:ext uri="{FF2B5EF4-FFF2-40B4-BE49-F238E27FC236}">
                  <a16:creationId xmlns:a16="http://schemas.microsoft.com/office/drawing/2014/main" id="{0AF0D29B-415A-4327-A4B4-B5DC8F0AC0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9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6" name="Freeform: Shape 315">
              <a:extLst>
                <a:ext uri="{FF2B5EF4-FFF2-40B4-BE49-F238E27FC236}">
                  <a16:creationId xmlns:a16="http://schemas.microsoft.com/office/drawing/2014/main" id="{374A9388-F55E-4F94-817D-5BFF0B59E7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71816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7" name="Freeform: Shape 316">
              <a:extLst>
                <a:ext uri="{FF2B5EF4-FFF2-40B4-BE49-F238E27FC236}">
                  <a16:creationId xmlns:a16="http://schemas.microsoft.com/office/drawing/2014/main" id="{30C52183-F223-4E0A-B713-C91589CEB8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5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8" name="Freeform: Shape 317">
              <a:extLst>
                <a:ext uri="{FF2B5EF4-FFF2-40B4-BE49-F238E27FC236}">
                  <a16:creationId xmlns:a16="http://schemas.microsoft.com/office/drawing/2014/main" id="{A6BEE030-DC6B-4CB1-A01B-95CC825525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40" y="3777410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9" name="Freeform: Shape 318">
              <a:extLst>
                <a:ext uri="{FF2B5EF4-FFF2-40B4-BE49-F238E27FC236}">
                  <a16:creationId xmlns:a16="http://schemas.microsoft.com/office/drawing/2014/main" id="{2D41CF67-37BB-443C-85CF-2A05174FD47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5" y="377741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0" name="Freeform: Shape 319">
              <a:extLst>
                <a:ext uri="{FF2B5EF4-FFF2-40B4-BE49-F238E27FC236}">
                  <a16:creationId xmlns:a16="http://schemas.microsoft.com/office/drawing/2014/main" id="{65A449CF-396F-45B8-B268-6824A4E89B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6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1" name="Freeform: Shape 320">
              <a:extLst>
                <a:ext uri="{FF2B5EF4-FFF2-40B4-BE49-F238E27FC236}">
                  <a16:creationId xmlns:a16="http://schemas.microsoft.com/office/drawing/2014/main" id="{9C20A7EF-7013-4D6C-ADD8-868A931DF2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83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2" name="Freeform: Shape 321">
              <a:extLst>
                <a:ext uri="{FF2B5EF4-FFF2-40B4-BE49-F238E27FC236}">
                  <a16:creationId xmlns:a16="http://schemas.microsoft.com/office/drawing/2014/main" id="{F787692C-3BA9-4D4D-82F8-E497797AAE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35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3" name="Freeform: Shape 322">
              <a:extLst>
                <a:ext uri="{FF2B5EF4-FFF2-40B4-BE49-F238E27FC236}">
                  <a16:creationId xmlns:a16="http://schemas.microsoft.com/office/drawing/2014/main" id="{A6D539D6-A55E-40F5-83AC-A773405241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82" y="377741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4" name="Freeform: Shape 323">
              <a:extLst>
                <a:ext uri="{FF2B5EF4-FFF2-40B4-BE49-F238E27FC236}">
                  <a16:creationId xmlns:a16="http://schemas.microsoft.com/office/drawing/2014/main" id="{D4D7922F-CA55-4202-B99F-ED303E7044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31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5" name="Freeform: Shape 324">
              <a:extLst>
                <a:ext uri="{FF2B5EF4-FFF2-40B4-BE49-F238E27FC236}">
                  <a16:creationId xmlns:a16="http://schemas.microsoft.com/office/drawing/2014/main" id="{4120C846-A602-4B6C-9C07-11D2B0F8A4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481374"/>
              <a:ext cx="14097" cy="14096"/>
            </a:xfrm>
            <a:custGeom>
              <a:avLst/>
              <a:gdLst>
                <a:gd name="connsiteX0" fmla="*/ 14097 w 14097"/>
                <a:gd name="connsiteY0" fmla="*/ 7049 h 14096"/>
                <a:gd name="connsiteX1" fmla="*/ 7049 w 14097"/>
                <a:gd name="connsiteY1" fmla="*/ 14097 h 14096"/>
                <a:gd name="connsiteX2" fmla="*/ 0 w 14097"/>
                <a:gd name="connsiteY2" fmla="*/ 7049 h 14096"/>
                <a:gd name="connsiteX3" fmla="*/ 7049 w 14097"/>
                <a:gd name="connsiteY3" fmla="*/ 0 h 14096"/>
                <a:gd name="connsiteX4" fmla="*/ 14097 w 14097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6" name="Freeform: Shape 325">
              <a:extLst>
                <a:ext uri="{FF2B5EF4-FFF2-40B4-BE49-F238E27FC236}">
                  <a16:creationId xmlns:a16="http://schemas.microsoft.com/office/drawing/2014/main" id="{84B5D527-4684-45F5-84CE-73642492DB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7" name="Freeform: Shape 326">
              <a:extLst>
                <a:ext uri="{FF2B5EF4-FFF2-40B4-BE49-F238E27FC236}">
                  <a16:creationId xmlns:a16="http://schemas.microsoft.com/office/drawing/2014/main" id="{FF31CF21-8169-4D45-A115-9CF8D37189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9 w 14096"/>
                <a:gd name="connsiteY1" fmla="*/ 14097 h 14096"/>
                <a:gd name="connsiteX2" fmla="*/ 0 w 14096"/>
                <a:gd name="connsiteY2" fmla="*/ 7049 h 14096"/>
                <a:gd name="connsiteX3" fmla="*/ 7049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8" name="Freeform: Shape 327">
              <a:extLst>
                <a:ext uri="{FF2B5EF4-FFF2-40B4-BE49-F238E27FC236}">
                  <a16:creationId xmlns:a16="http://schemas.microsoft.com/office/drawing/2014/main" id="{DA8762B9-9CD8-4676-93F5-6C9358A940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9" name="Freeform: Shape 328">
              <a:extLst>
                <a:ext uri="{FF2B5EF4-FFF2-40B4-BE49-F238E27FC236}">
                  <a16:creationId xmlns:a16="http://schemas.microsoft.com/office/drawing/2014/main" id="{A183E80A-70D1-4F52-A92D-D396648CCB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0" name="Freeform: Shape 329">
              <a:extLst>
                <a:ext uri="{FF2B5EF4-FFF2-40B4-BE49-F238E27FC236}">
                  <a16:creationId xmlns:a16="http://schemas.microsoft.com/office/drawing/2014/main" id="{83FBB0F7-E17E-4890-9B66-3625BA1468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481373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1" name="Freeform: Shape 330">
              <a:extLst>
                <a:ext uri="{FF2B5EF4-FFF2-40B4-BE49-F238E27FC236}">
                  <a16:creationId xmlns:a16="http://schemas.microsoft.com/office/drawing/2014/main" id="{708E7BF1-2D4D-44AB-A5CC-0ED91B8462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540622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2" name="Freeform: Shape 331">
              <a:extLst>
                <a:ext uri="{FF2B5EF4-FFF2-40B4-BE49-F238E27FC236}">
                  <a16:creationId xmlns:a16="http://schemas.microsoft.com/office/drawing/2014/main" id="{4B468C4E-6F63-4172-AE1F-8965744DBC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54062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3" name="Freeform: Shape 332">
              <a:extLst>
                <a:ext uri="{FF2B5EF4-FFF2-40B4-BE49-F238E27FC236}">
                  <a16:creationId xmlns:a16="http://schemas.microsoft.com/office/drawing/2014/main" id="{974C7149-F567-4D55-8F48-511DCF3A81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5406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4" name="Freeform: Shape 333">
              <a:extLst>
                <a:ext uri="{FF2B5EF4-FFF2-40B4-BE49-F238E27FC236}">
                  <a16:creationId xmlns:a16="http://schemas.microsoft.com/office/drawing/2014/main" id="{54A551FA-7E10-4D28-9A10-B9A06C0780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5406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5" name="Freeform: Shape 334">
              <a:extLst>
                <a:ext uri="{FF2B5EF4-FFF2-40B4-BE49-F238E27FC236}">
                  <a16:creationId xmlns:a16="http://schemas.microsoft.com/office/drawing/2014/main" id="{1D04F3C0-CE2C-4B8D-A5BD-0E994FD8D9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54063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6" name="Freeform: Shape 335">
              <a:extLst>
                <a:ext uri="{FF2B5EF4-FFF2-40B4-BE49-F238E27FC236}">
                  <a16:creationId xmlns:a16="http://schemas.microsoft.com/office/drawing/2014/main" id="{D2EA9230-DD52-48A9-B268-56744EA506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540631"/>
              <a:ext cx="14096" cy="14097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7" name="Freeform: Shape 336">
              <a:extLst>
                <a:ext uri="{FF2B5EF4-FFF2-40B4-BE49-F238E27FC236}">
                  <a16:creationId xmlns:a16="http://schemas.microsoft.com/office/drawing/2014/main" id="{043A05F5-A8CF-4D01-AF12-95D1ECAE46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599781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8" name="Freeform: Shape 337">
              <a:extLst>
                <a:ext uri="{FF2B5EF4-FFF2-40B4-BE49-F238E27FC236}">
                  <a16:creationId xmlns:a16="http://schemas.microsoft.com/office/drawing/2014/main" id="{1F47C6BC-BD1A-4291-B018-05E5A72E4B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5997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9" name="Freeform: Shape 338">
              <a:extLst>
                <a:ext uri="{FF2B5EF4-FFF2-40B4-BE49-F238E27FC236}">
                  <a16:creationId xmlns:a16="http://schemas.microsoft.com/office/drawing/2014/main" id="{E5B89844-FD17-4048-A3F5-35E390C6EF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5997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0" name="Freeform: Shape 339">
              <a:extLst>
                <a:ext uri="{FF2B5EF4-FFF2-40B4-BE49-F238E27FC236}">
                  <a16:creationId xmlns:a16="http://schemas.microsoft.com/office/drawing/2014/main" id="{B5593F34-8B0E-4D34-9781-B594E2F5D7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5997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1" name="Freeform: Shape 340">
              <a:extLst>
                <a:ext uri="{FF2B5EF4-FFF2-40B4-BE49-F238E27FC236}">
                  <a16:creationId xmlns:a16="http://schemas.microsoft.com/office/drawing/2014/main" id="{4428E4BB-2263-4D19-8254-C9B54B8565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59978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2" name="Freeform: Shape 341">
              <a:extLst>
                <a:ext uri="{FF2B5EF4-FFF2-40B4-BE49-F238E27FC236}">
                  <a16:creationId xmlns:a16="http://schemas.microsoft.com/office/drawing/2014/main" id="{2366216E-6EA2-4872-8370-C5EC22520F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599782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3" name="Freeform: Shape 342">
              <a:extLst>
                <a:ext uri="{FF2B5EF4-FFF2-40B4-BE49-F238E27FC236}">
                  <a16:creationId xmlns:a16="http://schemas.microsoft.com/office/drawing/2014/main" id="{D66F8E3F-BF33-4F99-A1F0-EB5885BF2C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659026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4" name="Freeform: Shape 343">
              <a:extLst>
                <a:ext uri="{FF2B5EF4-FFF2-40B4-BE49-F238E27FC236}">
                  <a16:creationId xmlns:a16="http://schemas.microsoft.com/office/drawing/2014/main" id="{EB506747-ED9D-43EA-BD67-DF7971849E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5" name="Freeform: Shape 344">
              <a:extLst>
                <a:ext uri="{FF2B5EF4-FFF2-40B4-BE49-F238E27FC236}">
                  <a16:creationId xmlns:a16="http://schemas.microsoft.com/office/drawing/2014/main" id="{AC803CE8-FFF7-40EA-AF62-102724C3247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6" name="Freeform: Shape 345">
              <a:extLst>
                <a:ext uri="{FF2B5EF4-FFF2-40B4-BE49-F238E27FC236}">
                  <a16:creationId xmlns:a16="http://schemas.microsoft.com/office/drawing/2014/main" id="{7EF6FFCA-06CC-4395-AEB0-425719A42D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7" name="Freeform: Shape 346">
              <a:extLst>
                <a:ext uri="{FF2B5EF4-FFF2-40B4-BE49-F238E27FC236}">
                  <a16:creationId xmlns:a16="http://schemas.microsoft.com/office/drawing/2014/main" id="{0D95F285-AAC0-4F32-8665-2677878BD3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8" name="Freeform: Shape 347">
              <a:extLst>
                <a:ext uri="{FF2B5EF4-FFF2-40B4-BE49-F238E27FC236}">
                  <a16:creationId xmlns:a16="http://schemas.microsoft.com/office/drawing/2014/main" id="{8DFCCA2E-BF12-4D26-A5A4-A03387546A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9" name="Freeform: Shape 348">
              <a:extLst>
                <a:ext uri="{FF2B5EF4-FFF2-40B4-BE49-F238E27FC236}">
                  <a16:creationId xmlns:a16="http://schemas.microsoft.com/office/drawing/2014/main" id="{2ABEAC60-6AC3-4D6A-95F9-2E79F6BE00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71817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0" name="Freeform: Shape 349">
              <a:extLst>
                <a:ext uri="{FF2B5EF4-FFF2-40B4-BE49-F238E27FC236}">
                  <a16:creationId xmlns:a16="http://schemas.microsoft.com/office/drawing/2014/main" id="{FA6015B7-49FE-4729-B2F4-585F0F305F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7181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1" name="Freeform: Shape 350">
              <a:extLst>
                <a:ext uri="{FF2B5EF4-FFF2-40B4-BE49-F238E27FC236}">
                  <a16:creationId xmlns:a16="http://schemas.microsoft.com/office/drawing/2014/main" id="{D611DEB1-76FE-4625-9449-88E52D15F4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7181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2" name="Freeform: Shape 351">
              <a:extLst>
                <a:ext uri="{FF2B5EF4-FFF2-40B4-BE49-F238E27FC236}">
                  <a16:creationId xmlns:a16="http://schemas.microsoft.com/office/drawing/2014/main" id="{97F031C1-1AA7-4CA7-ADD3-E0577626E1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7181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3" name="Freeform: Shape 352">
              <a:extLst>
                <a:ext uri="{FF2B5EF4-FFF2-40B4-BE49-F238E27FC236}">
                  <a16:creationId xmlns:a16="http://schemas.microsoft.com/office/drawing/2014/main" id="{96F5D0CB-22E6-4536-8403-F42527F31F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718172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4" name="Freeform: Shape 353">
              <a:extLst>
                <a:ext uri="{FF2B5EF4-FFF2-40B4-BE49-F238E27FC236}">
                  <a16:creationId xmlns:a16="http://schemas.microsoft.com/office/drawing/2014/main" id="{A32718AB-7401-4F66-9C77-E06C3CF7CD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71817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5" name="Freeform: Shape 354">
              <a:extLst>
                <a:ext uri="{FF2B5EF4-FFF2-40B4-BE49-F238E27FC236}">
                  <a16:creationId xmlns:a16="http://schemas.microsoft.com/office/drawing/2014/main" id="{85B6B5F1-D1E4-45A3-8117-348D02D2A3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2" y="3777419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6" name="Freeform: Shape 355">
              <a:extLst>
                <a:ext uri="{FF2B5EF4-FFF2-40B4-BE49-F238E27FC236}">
                  <a16:creationId xmlns:a16="http://schemas.microsoft.com/office/drawing/2014/main" id="{534869FD-184C-42DB-B9DA-293DB67E5E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2" y="377741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7" name="Freeform: Shape 356">
              <a:extLst>
                <a:ext uri="{FF2B5EF4-FFF2-40B4-BE49-F238E27FC236}">
                  <a16:creationId xmlns:a16="http://schemas.microsoft.com/office/drawing/2014/main" id="{A781504F-CAFD-4201-B288-8B4A809B43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8" y="377741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8" name="Freeform: Shape 357">
              <a:extLst>
                <a:ext uri="{FF2B5EF4-FFF2-40B4-BE49-F238E27FC236}">
                  <a16:creationId xmlns:a16="http://schemas.microsoft.com/office/drawing/2014/main" id="{D9FC8348-2BA6-4631-8AA7-D63CD898C5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4" y="3777383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9" name="Freeform: Shape 358">
              <a:extLst>
                <a:ext uri="{FF2B5EF4-FFF2-40B4-BE49-F238E27FC236}">
                  <a16:creationId xmlns:a16="http://schemas.microsoft.com/office/drawing/2014/main" id="{C1AF95A2-64EA-45E2-A43B-1EBD569109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87" y="377742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0" name="Freeform: Shape 359">
              <a:extLst>
                <a:ext uri="{FF2B5EF4-FFF2-40B4-BE49-F238E27FC236}">
                  <a16:creationId xmlns:a16="http://schemas.microsoft.com/office/drawing/2014/main" id="{CFC80050-240D-434A-BFCB-DE4DA4FAFB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24" y="37774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CE6021A-E8D8-F750-A901-D122B15B4B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77270" y="1130846"/>
            <a:ext cx="4974771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514350" indent="-514350">
              <a:buAutoNum type="arabicPeriod"/>
            </a:pPr>
            <a:r>
              <a:rPr lang="fr-FR">
                <a:solidFill>
                  <a:schemeClr val="bg1"/>
                </a:solidFill>
              </a:rPr>
              <a:t>Les péchés choisis</a:t>
            </a:r>
          </a:p>
          <a:p>
            <a:pPr marL="514350" indent="-514350">
              <a:buAutoNum type="arabicPeriod"/>
            </a:pPr>
            <a:r>
              <a:rPr lang="fr-FR" err="1">
                <a:solidFill>
                  <a:schemeClr val="bg1"/>
                </a:solidFill>
              </a:rPr>
              <a:t>Moodboards</a:t>
            </a:r>
            <a:r>
              <a:rPr lang="fr-FR">
                <a:solidFill>
                  <a:schemeClr val="bg1"/>
                </a:solidFill>
              </a:rPr>
              <a:t> par péché</a:t>
            </a:r>
          </a:p>
          <a:p>
            <a:pPr marL="514350" indent="-514350">
              <a:buAutoNum type="arabicPeriod"/>
            </a:pPr>
            <a:r>
              <a:rPr lang="fr-FR">
                <a:solidFill>
                  <a:schemeClr val="bg1"/>
                </a:solidFill>
              </a:rPr>
              <a:t>Atelier théâtre </a:t>
            </a:r>
          </a:p>
          <a:p>
            <a:pPr marL="514350" indent="-514350">
              <a:buAutoNum type="arabicPeriod"/>
            </a:pPr>
            <a:r>
              <a:rPr lang="fr-FR">
                <a:solidFill>
                  <a:schemeClr val="bg1"/>
                </a:solidFill>
              </a:rPr>
              <a:t>Typos réalisées</a:t>
            </a:r>
          </a:p>
          <a:p>
            <a:pPr marL="514350" indent="-514350">
              <a:buAutoNum type="arabicPeriod"/>
            </a:pPr>
            <a:r>
              <a:rPr lang="fr-FR">
                <a:solidFill>
                  <a:schemeClr val="bg1"/>
                </a:solidFill>
              </a:rPr>
              <a:t>Animation</a:t>
            </a:r>
          </a:p>
          <a:p>
            <a:pPr marL="514350" indent="-514350">
              <a:buAutoNum type="arabicPeriod"/>
            </a:pPr>
            <a:r>
              <a:rPr lang="fr-FR">
                <a:solidFill>
                  <a:schemeClr val="bg1"/>
                </a:solidFill>
              </a:rPr>
              <a:t>Affiches </a:t>
            </a:r>
            <a:r>
              <a:rPr lang="fr-FR" err="1">
                <a:solidFill>
                  <a:schemeClr val="bg1"/>
                </a:solidFill>
              </a:rPr>
              <a:t>print</a:t>
            </a:r>
            <a:r>
              <a:rPr lang="fr-FR">
                <a:solidFill>
                  <a:schemeClr val="bg1"/>
                </a:solidFill>
              </a:rPr>
              <a:t> </a:t>
            </a:r>
          </a:p>
          <a:p>
            <a:pPr marL="514350" indent="-514350">
              <a:buAutoNum type="arabicPeriod"/>
            </a:pPr>
            <a:r>
              <a:rPr lang="fr-FR">
                <a:solidFill>
                  <a:schemeClr val="bg1"/>
                </a:solidFill>
              </a:rPr>
              <a:t>Storyboard </a:t>
            </a:r>
          </a:p>
        </p:txBody>
      </p:sp>
    </p:spTree>
    <p:extLst>
      <p:ext uri="{BB962C8B-B14F-4D97-AF65-F5344CB8AC3E}">
        <p14:creationId xmlns:p14="http://schemas.microsoft.com/office/powerpoint/2010/main" val="17146897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2DAA6C16-BF9B-4A3E-BC70-EE6015D4F9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CB787EE-78C0-8182-ED0B-A44B365CEA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669978"/>
            <a:ext cx="4391024" cy="1173700"/>
          </a:xfrm>
        </p:spPr>
        <p:txBody>
          <a:bodyPr anchor="t">
            <a:normAutofit/>
          </a:bodyPr>
          <a:lstStyle/>
          <a:p>
            <a:r>
              <a:rPr lang="fr-FR" sz="4000" u="sng">
                <a:solidFill>
                  <a:schemeClr val="bg1"/>
                </a:solidFill>
              </a:rPr>
              <a:t>Les péchés choisis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D4C516A3-38C0-4F58-9700-081CB0D1A0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"/>
            <a:ext cx="12192000" cy="4286159"/>
            <a:chOff x="0" y="1"/>
            <a:chExt cx="12192000" cy="4286159"/>
          </a:xfrm>
          <a:effectLst>
            <a:outerShdw blurRad="381000" dir="5400000" algn="ctr" rotWithShape="0">
              <a:srgbClr val="000000">
                <a:alpha val="10000"/>
              </a:srgbClr>
            </a:outerShdw>
          </a:effectLst>
        </p:grpSpPr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031B548F-BAE0-4401-9139-6545BCD3C3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0" y="1"/>
              <a:ext cx="12192000" cy="4000975"/>
              <a:chOff x="0" y="1"/>
              <a:chExt cx="12192000" cy="4000975"/>
            </a:xfrm>
          </p:grpSpPr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E4511E12-8D97-4D29-97DA-824875B13A3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0" y="1"/>
                <a:ext cx="12192000" cy="4000975"/>
              </a:xfrm>
              <a:custGeom>
                <a:avLst/>
                <a:gdLst>
                  <a:gd name="connsiteX0" fmla="*/ 0 w 12192000"/>
                  <a:gd name="connsiteY0" fmla="*/ 0 h 4000975"/>
                  <a:gd name="connsiteX1" fmla="*/ 12192000 w 12192000"/>
                  <a:gd name="connsiteY1" fmla="*/ 0 h 4000975"/>
                  <a:gd name="connsiteX2" fmla="*/ 12192000 w 12192000"/>
                  <a:gd name="connsiteY2" fmla="*/ 4000975 h 4000975"/>
                  <a:gd name="connsiteX3" fmla="*/ 4591050 w 12192000"/>
                  <a:gd name="connsiteY3" fmla="*/ 3848100 h 4000975"/>
                  <a:gd name="connsiteX4" fmla="*/ 0 w 12192000"/>
                  <a:gd name="connsiteY4" fmla="*/ 3999921 h 40009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192000" h="4000975">
                    <a:moveTo>
                      <a:pt x="0" y="0"/>
                    </a:moveTo>
                    <a:lnTo>
                      <a:pt x="12192000" y="0"/>
                    </a:lnTo>
                    <a:lnTo>
                      <a:pt x="12192000" y="4000975"/>
                    </a:lnTo>
                    <a:lnTo>
                      <a:pt x="4591050" y="3848100"/>
                    </a:lnTo>
                    <a:lnTo>
                      <a:pt x="0" y="3999921"/>
                    </a:lnTo>
                    <a:close/>
                  </a:path>
                </a:pathLst>
              </a:custGeom>
              <a:solidFill>
                <a:schemeClr val="tx1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2267ACB5-D743-4981-82A7-934D0A6BD86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0" y="1"/>
                <a:ext cx="12192000" cy="4000975"/>
              </a:xfrm>
              <a:custGeom>
                <a:avLst/>
                <a:gdLst>
                  <a:gd name="connsiteX0" fmla="*/ 0 w 12192000"/>
                  <a:gd name="connsiteY0" fmla="*/ 0 h 4000975"/>
                  <a:gd name="connsiteX1" fmla="*/ 12192000 w 12192000"/>
                  <a:gd name="connsiteY1" fmla="*/ 0 h 4000975"/>
                  <a:gd name="connsiteX2" fmla="*/ 12192000 w 12192000"/>
                  <a:gd name="connsiteY2" fmla="*/ 4000975 h 4000975"/>
                  <a:gd name="connsiteX3" fmla="*/ 4591050 w 12192000"/>
                  <a:gd name="connsiteY3" fmla="*/ 3848100 h 4000975"/>
                  <a:gd name="connsiteX4" fmla="*/ 0 w 12192000"/>
                  <a:gd name="connsiteY4" fmla="*/ 3999921 h 40009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192000" h="4000975">
                    <a:moveTo>
                      <a:pt x="0" y="0"/>
                    </a:moveTo>
                    <a:lnTo>
                      <a:pt x="12192000" y="0"/>
                    </a:lnTo>
                    <a:lnTo>
                      <a:pt x="12192000" y="4000975"/>
                    </a:lnTo>
                    <a:lnTo>
                      <a:pt x="4591050" y="3848100"/>
                    </a:lnTo>
                    <a:lnTo>
                      <a:pt x="0" y="3999921"/>
                    </a:lnTo>
                    <a:close/>
                  </a:path>
                </a:pathLst>
              </a:custGeom>
              <a:solidFill>
                <a:schemeClr val="bg1">
                  <a:alpha val="14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13BB3ECA-2783-40C5-BE31-E5A2B62156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0" y="3528992"/>
              <a:ext cx="12192000" cy="757168"/>
              <a:chOff x="0" y="2959818"/>
              <a:chExt cx="12192000" cy="757168"/>
            </a:xfrm>
          </p:grpSpPr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762FAB9C-1F29-451A-B39A-BDF32569344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0" y="2959818"/>
                <a:ext cx="12192000" cy="757168"/>
              </a:xfrm>
              <a:custGeom>
                <a:avLst/>
                <a:gdLst>
                  <a:gd name="connsiteX0" fmla="*/ 0 w 12192000"/>
                  <a:gd name="connsiteY0" fmla="*/ 0 h 757168"/>
                  <a:gd name="connsiteX1" fmla="*/ 41653 w 12192000"/>
                  <a:gd name="connsiteY1" fmla="*/ 6945 h 757168"/>
                  <a:gd name="connsiteX2" fmla="*/ 81317 w 12192000"/>
                  <a:gd name="connsiteY2" fmla="*/ 15509 h 757168"/>
                  <a:gd name="connsiteX3" fmla="*/ 114150 w 12192000"/>
                  <a:gd name="connsiteY3" fmla="*/ 28105 h 757168"/>
                  <a:gd name="connsiteX4" fmla="*/ 214865 w 12192000"/>
                  <a:gd name="connsiteY4" fmla="*/ 58374 h 757168"/>
                  <a:gd name="connsiteX5" fmla="*/ 299237 w 12192000"/>
                  <a:gd name="connsiteY5" fmla="*/ 63560 h 757168"/>
                  <a:gd name="connsiteX6" fmla="*/ 415570 w 12192000"/>
                  <a:gd name="connsiteY6" fmla="*/ 83774 h 757168"/>
                  <a:gd name="connsiteX7" fmla="*/ 633210 w 12192000"/>
                  <a:gd name="connsiteY7" fmla="*/ 109108 h 757168"/>
                  <a:gd name="connsiteX8" fmla="*/ 677567 w 12192000"/>
                  <a:gd name="connsiteY8" fmla="*/ 119446 h 757168"/>
                  <a:gd name="connsiteX9" fmla="*/ 946429 w 12192000"/>
                  <a:gd name="connsiteY9" fmla="*/ 171502 h 757168"/>
                  <a:gd name="connsiteX10" fmla="*/ 1163367 w 12192000"/>
                  <a:gd name="connsiteY10" fmla="*/ 182106 h 757168"/>
                  <a:gd name="connsiteX11" fmla="*/ 1180337 w 12192000"/>
                  <a:gd name="connsiteY11" fmla="*/ 181279 h 757168"/>
                  <a:gd name="connsiteX12" fmla="*/ 1263939 w 12192000"/>
                  <a:gd name="connsiteY12" fmla="*/ 173070 h 757168"/>
                  <a:gd name="connsiteX13" fmla="*/ 1392213 w 12192000"/>
                  <a:gd name="connsiteY13" fmla="*/ 183225 h 757168"/>
                  <a:gd name="connsiteX14" fmla="*/ 1479752 w 12192000"/>
                  <a:gd name="connsiteY14" fmla="*/ 205174 h 757168"/>
                  <a:gd name="connsiteX15" fmla="*/ 1589813 w 12192000"/>
                  <a:gd name="connsiteY15" fmla="*/ 211706 h 757168"/>
                  <a:gd name="connsiteX16" fmla="*/ 1716264 w 12192000"/>
                  <a:gd name="connsiteY16" fmla="*/ 207459 h 757168"/>
                  <a:gd name="connsiteX17" fmla="*/ 1772900 w 12192000"/>
                  <a:gd name="connsiteY17" fmla="*/ 208137 h 757168"/>
                  <a:gd name="connsiteX18" fmla="*/ 1929319 w 12192000"/>
                  <a:gd name="connsiteY18" fmla="*/ 193822 h 757168"/>
                  <a:gd name="connsiteX19" fmla="*/ 2021514 w 12192000"/>
                  <a:gd name="connsiteY19" fmla="*/ 204186 h 757168"/>
                  <a:gd name="connsiteX20" fmla="*/ 2111753 w 12192000"/>
                  <a:gd name="connsiteY20" fmla="*/ 223797 h 757168"/>
                  <a:gd name="connsiteX21" fmla="*/ 2169356 w 12192000"/>
                  <a:gd name="connsiteY21" fmla="*/ 241125 h 757168"/>
                  <a:gd name="connsiteX22" fmla="*/ 2286638 w 12192000"/>
                  <a:gd name="connsiteY22" fmla="*/ 257382 h 757168"/>
                  <a:gd name="connsiteX23" fmla="*/ 2308368 w 12192000"/>
                  <a:gd name="connsiteY23" fmla="*/ 256995 h 757168"/>
                  <a:gd name="connsiteX24" fmla="*/ 2660621 w 12192000"/>
                  <a:gd name="connsiteY24" fmla="*/ 262863 h 757168"/>
                  <a:gd name="connsiteX25" fmla="*/ 2801134 w 12192000"/>
                  <a:gd name="connsiteY25" fmla="*/ 250006 h 757168"/>
                  <a:gd name="connsiteX26" fmla="*/ 2830994 w 12192000"/>
                  <a:gd name="connsiteY26" fmla="*/ 249091 h 757168"/>
                  <a:gd name="connsiteX27" fmla="*/ 3129084 w 12192000"/>
                  <a:gd name="connsiteY27" fmla="*/ 242009 h 757168"/>
                  <a:gd name="connsiteX28" fmla="*/ 3162162 w 12192000"/>
                  <a:gd name="connsiteY28" fmla="*/ 242789 h 757168"/>
                  <a:gd name="connsiteX29" fmla="*/ 3254072 w 12192000"/>
                  <a:gd name="connsiteY29" fmla="*/ 251612 h 757168"/>
                  <a:gd name="connsiteX30" fmla="*/ 3473491 w 12192000"/>
                  <a:gd name="connsiteY30" fmla="*/ 221903 h 757168"/>
                  <a:gd name="connsiteX31" fmla="*/ 3691860 w 12192000"/>
                  <a:gd name="connsiteY31" fmla="*/ 219228 h 757168"/>
                  <a:gd name="connsiteX32" fmla="*/ 3811494 w 12192000"/>
                  <a:gd name="connsiteY32" fmla="*/ 225691 h 757168"/>
                  <a:gd name="connsiteX33" fmla="*/ 3897533 w 12192000"/>
                  <a:gd name="connsiteY33" fmla="*/ 220087 h 757168"/>
                  <a:gd name="connsiteX34" fmla="*/ 4109430 w 12192000"/>
                  <a:gd name="connsiteY34" fmla="*/ 200477 h 757168"/>
                  <a:gd name="connsiteX35" fmla="*/ 4208772 w 12192000"/>
                  <a:gd name="connsiteY35" fmla="*/ 200914 h 757168"/>
                  <a:gd name="connsiteX36" fmla="*/ 4314641 w 12192000"/>
                  <a:gd name="connsiteY36" fmla="*/ 196159 h 757168"/>
                  <a:gd name="connsiteX37" fmla="*/ 4577622 w 12192000"/>
                  <a:gd name="connsiteY37" fmla="*/ 163774 h 757168"/>
                  <a:gd name="connsiteX38" fmla="*/ 4790345 w 12192000"/>
                  <a:gd name="connsiteY38" fmla="*/ 177592 h 757168"/>
                  <a:gd name="connsiteX39" fmla="*/ 4926164 w 12192000"/>
                  <a:gd name="connsiteY39" fmla="*/ 184139 h 757168"/>
                  <a:gd name="connsiteX40" fmla="*/ 5088812 w 12192000"/>
                  <a:gd name="connsiteY40" fmla="*/ 177401 h 757168"/>
                  <a:gd name="connsiteX41" fmla="*/ 5222466 w 12192000"/>
                  <a:gd name="connsiteY41" fmla="*/ 162082 h 757168"/>
                  <a:gd name="connsiteX42" fmla="*/ 5406528 w 12192000"/>
                  <a:gd name="connsiteY42" fmla="*/ 153987 h 757168"/>
                  <a:gd name="connsiteX43" fmla="*/ 5590716 w 12192000"/>
                  <a:gd name="connsiteY43" fmla="*/ 129490 h 757168"/>
                  <a:gd name="connsiteX44" fmla="*/ 5719429 w 12192000"/>
                  <a:gd name="connsiteY44" fmla="*/ 110099 h 757168"/>
                  <a:gd name="connsiteX45" fmla="*/ 5897895 w 12192000"/>
                  <a:gd name="connsiteY45" fmla="*/ 96368 h 757168"/>
                  <a:gd name="connsiteX46" fmla="*/ 6169957 w 12192000"/>
                  <a:gd name="connsiteY46" fmla="*/ 94411 h 757168"/>
                  <a:gd name="connsiteX47" fmla="*/ 6294827 w 12192000"/>
                  <a:gd name="connsiteY47" fmla="*/ 99236 h 757168"/>
                  <a:gd name="connsiteX48" fmla="*/ 6494261 w 12192000"/>
                  <a:gd name="connsiteY48" fmla="*/ 71724 h 757168"/>
                  <a:gd name="connsiteX49" fmla="*/ 6579627 w 12192000"/>
                  <a:gd name="connsiteY49" fmla="*/ 57883 h 757168"/>
                  <a:gd name="connsiteX50" fmla="*/ 6654800 w 12192000"/>
                  <a:gd name="connsiteY50" fmla="*/ 77086 h 757168"/>
                  <a:gd name="connsiteX51" fmla="*/ 6703059 w 12192000"/>
                  <a:gd name="connsiteY51" fmla="*/ 97166 h 757168"/>
                  <a:gd name="connsiteX52" fmla="*/ 6859445 w 12192000"/>
                  <a:gd name="connsiteY52" fmla="*/ 90481 h 757168"/>
                  <a:gd name="connsiteX53" fmla="*/ 7025414 w 12192000"/>
                  <a:gd name="connsiteY53" fmla="*/ 83536 h 757168"/>
                  <a:gd name="connsiteX54" fmla="*/ 7144137 w 12192000"/>
                  <a:gd name="connsiteY54" fmla="*/ 79264 h 757168"/>
                  <a:gd name="connsiteX55" fmla="*/ 7291235 w 12192000"/>
                  <a:gd name="connsiteY55" fmla="*/ 95367 h 757168"/>
                  <a:gd name="connsiteX56" fmla="*/ 7407395 w 12192000"/>
                  <a:gd name="connsiteY56" fmla="*/ 104888 h 757168"/>
                  <a:gd name="connsiteX57" fmla="*/ 7500837 w 12192000"/>
                  <a:gd name="connsiteY57" fmla="*/ 119515 h 757168"/>
                  <a:gd name="connsiteX58" fmla="*/ 7533567 w 12192000"/>
                  <a:gd name="connsiteY58" fmla="*/ 126955 h 757168"/>
                  <a:gd name="connsiteX59" fmla="*/ 7792910 w 12192000"/>
                  <a:gd name="connsiteY59" fmla="*/ 185188 h 757168"/>
                  <a:gd name="connsiteX60" fmla="*/ 8070699 w 12192000"/>
                  <a:gd name="connsiteY60" fmla="*/ 235423 h 757168"/>
                  <a:gd name="connsiteX61" fmla="*/ 8253177 w 12192000"/>
                  <a:gd name="connsiteY61" fmla="*/ 222473 h 757168"/>
                  <a:gd name="connsiteX62" fmla="*/ 8320683 w 12192000"/>
                  <a:gd name="connsiteY62" fmla="*/ 226393 h 757168"/>
                  <a:gd name="connsiteX63" fmla="*/ 8631438 w 12192000"/>
                  <a:gd name="connsiteY63" fmla="*/ 237528 h 757168"/>
                  <a:gd name="connsiteX64" fmla="*/ 8686410 w 12192000"/>
                  <a:gd name="connsiteY64" fmla="*/ 234877 h 757168"/>
                  <a:gd name="connsiteX65" fmla="*/ 8980658 w 12192000"/>
                  <a:gd name="connsiteY65" fmla="*/ 273001 h 757168"/>
                  <a:gd name="connsiteX66" fmla="*/ 9087625 w 12192000"/>
                  <a:gd name="connsiteY66" fmla="*/ 282423 h 757168"/>
                  <a:gd name="connsiteX67" fmla="*/ 9186017 w 12192000"/>
                  <a:gd name="connsiteY67" fmla="*/ 293875 h 757168"/>
                  <a:gd name="connsiteX68" fmla="*/ 9323931 w 12192000"/>
                  <a:gd name="connsiteY68" fmla="*/ 302628 h 757168"/>
                  <a:gd name="connsiteX69" fmla="*/ 9467213 w 12192000"/>
                  <a:gd name="connsiteY69" fmla="*/ 307275 h 757168"/>
                  <a:gd name="connsiteX70" fmla="*/ 9626826 w 12192000"/>
                  <a:gd name="connsiteY70" fmla="*/ 316213 h 757168"/>
                  <a:gd name="connsiteX71" fmla="*/ 9689696 w 12192000"/>
                  <a:gd name="connsiteY71" fmla="*/ 324467 h 757168"/>
                  <a:gd name="connsiteX72" fmla="*/ 9860526 w 12192000"/>
                  <a:gd name="connsiteY72" fmla="*/ 329986 h 757168"/>
                  <a:gd name="connsiteX73" fmla="*/ 9949775 w 12192000"/>
                  <a:gd name="connsiteY73" fmla="*/ 340386 h 757168"/>
                  <a:gd name="connsiteX74" fmla="*/ 10097252 w 12192000"/>
                  <a:gd name="connsiteY74" fmla="*/ 349262 h 757168"/>
                  <a:gd name="connsiteX75" fmla="*/ 10145261 w 12192000"/>
                  <a:gd name="connsiteY75" fmla="*/ 353113 h 757168"/>
                  <a:gd name="connsiteX76" fmla="*/ 10188159 w 12192000"/>
                  <a:gd name="connsiteY76" fmla="*/ 356124 h 757168"/>
                  <a:gd name="connsiteX77" fmla="*/ 10336144 w 12192000"/>
                  <a:gd name="connsiteY77" fmla="*/ 348235 h 757168"/>
                  <a:gd name="connsiteX78" fmla="*/ 10466847 w 12192000"/>
                  <a:gd name="connsiteY78" fmla="*/ 354131 h 757168"/>
                  <a:gd name="connsiteX79" fmla="*/ 10696514 w 12192000"/>
                  <a:gd name="connsiteY79" fmla="*/ 353575 h 757168"/>
                  <a:gd name="connsiteX80" fmla="*/ 10746932 w 12192000"/>
                  <a:gd name="connsiteY80" fmla="*/ 360606 h 757168"/>
                  <a:gd name="connsiteX81" fmla="*/ 10905388 w 12192000"/>
                  <a:gd name="connsiteY81" fmla="*/ 370627 h 757168"/>
                  <a:gd name="connsiteX82" fmla="*/ 10995602 w 12192000"/>
                  <a:gd name="connsiteY82" fmla="*/ 376691 h 757168"/>
                  <a:gd name="connsiteX83" fmla="*/ 11107647 w 12192000"/>
                  <a:gd name="connsiteY83" fmla="*/ 373405 h 757168"/>
                  <a:gd name="connsiteX84" fmla="*/ 11302440 w 12192000"/>
                  <a:gd name="connsiteY84" fmla="*/ 364156 h 757168"/>
                  <a:gd name="connsiteX85" fmla="*/ 11353613 w 12192000"/>
                  <a:gd name="connsiteY85" fmla="*/ 363785 h 757168"/>
                  <a:gd name="connsiteX86" fmla="*/ 11447323 w 12192000"/>
                  <a:gd name="connsiteY86" fmla="*/ 359346 h 757168"/>
                  <a:gd name="connsiteX87" fmla="*/ 11464292 w 12192000"/>
                  <a:gd name="connsiteY87" fmla="*/ 358519 h 757168"/>
                  <a:gd name="connsiteX88" fmla="*/ 11607560 w 12192000"/>
                  <a:gd name="connsiteY88" fmla="*/ 342370 h 757168"/>
                  <a:gd name="connsiteX89" fmla="*/ 11681426 w 12192000"/>
                  <a:gd name="connsiteY89" fmla="*/ 344335 h 757168"/>
                  <a:gd name="connsiteX90" fmla="*/ 11893565 w 12192000"/>
                  <a:gd name="connsiteY90" fmla="*/ 355261 h 757168"/>
                  <a:gd name="connsiteX91" fmla="*/ 11983290 w 12192000"/>
                  <a:gd name="connsiteY91" fmla="*/ 363588 h 757168"/>
                  <a:gd name="connsiteX92" fmla="*/ 12192000 w 12192000"/>
                  <a:gd name="connsiteY92" fmla="*/ 388018 h 757168"/>
                  <a:gd name="connsiteX93" fmla="*/ 12192000 w 12192000"/>
                  <a:gd name="connsiteY93" fmla="*/ 577115 h 757168"/>
                  <a:gd name="connsiteX94" fmla="*/ 12157329 w 12192000"/>
                  <a:gd name="connsiteY94" fmla="*/ 588862 h 757168"/>
                  <a:gd name="connsiteX95" fmla="*/ 12066948 w 12192000"/>
                  <a:gd name="connsiteY95" fmla="*/ 586034 h 757168"/>
                  <a:gd name="connsiteX96" fmla="*/ 11911344 w 12192000"/>
                  <a:gd name="connsiteY96" fmla="*/ 521599 h 757168"/>
                  <a:gd name="connsiteX97" fmla="*/ 11847823 w 12192000"/>
                  <a:gd name="connsiteY97" fmla="*/ 511785 h 757168"/>
                  <a:gd name="connsiteX98" fmla="*/ 11737547 w 12192000"/>
                  <a:gd name="connsiteY98" fmla="*/ 502380 h 757168"/>
                  <a:gd name="connsiteX99" fmla="*/ 11636052 w 12192000"/>
                  <a:gd name="connsiteY99" fmla="*/ 514993 h 757168"/>
                  <a:gd name="connsiteX100" fmla="*/ 11394706 w 12192000"/>
                  <a:gd name="connsiteY100" fmla="*/ 590867 h 757168"/>
                  <a:gd name="connsiteX101" fmla="*/ 11354978 w 12192000"/>
                  <a:gd name="connsiteY101" fmla="*/ 597561 h 757168"/>
                  <a:gd name="connsiteX102" fmla="*/ 11285306 w 12192000"/>
                  <a:gd name="connsiteY102" fmla="*/ 599825 h 757168"/>
                  <a:gd name="connsiteX103" fmla="*/ 11008528 w 12192000"/>
                  <a:gd name="connsiteY103" fmla="*/ 656670 h 757168"/>
                  <a:gd name="connsiteX104" fmla="*/ 10948735 w 12192000"/>
                  <a:gd name="connsiteY104" fmla="*/ 652964 h 757168"/>
                  <a:gd name="connsiteX105" fmla="*/ 10850698 w 12192000"/>
                  <a:gd name="connsiteY105" fmla="*/ 641721 h 757168"/>
                  <a:gd name="connsiteX106" fmla="*/ 10744026 w 12192000"/>
                  <a:gd name="connsiteY106" fmla="*/ 647769 h 757168"/>
                  <a:gd name="connsiteX107" fmla="*/ 10666160 w 12192000"/>
                  <a:gd name="connsiteY107" fmla="*/ 651891 h 757168"/>
                  <a:gd name="connsiteX108" fmla="*/ 10450521 w 12192000"/>
                  <a:gd name="connsiteY108" fmla="*/ 616552 h 757168"/>
                  <a:gd name="connsiteX109" fmla="*/ 10271192 w 12192000"/>
                  <a:gd name="connsiteY109" fmla="*/ 583498 h 757168"/>
                  <a:gd name="connsiteX110" fmla="*/ 10246067 w 12192000"/>
                  <a:gd name="connsiteY110" fmla="*/ 585423 h 757168"/>
                  <a:gd name="connsiteX111" fmla="*/ 10005027 w 12192000"/>
                  <a:gd name="connsiteY111" fmla="*/ 592252 h 757168"/>
                  <a:gd name="connsiteX112" fmla="*/ 9898681 w 12192000"/>
                  <a:gd name="connsiteY112" fmla="*/ 613195 h 757168"/>
                  <a:gd name="connsiteX113" fmla="*/ 9753225 w 12192000"/>
                  <a:gd name="connsiteY113" fmla="*/ 629038 h 757168"/>
                  <a:gd name="connsiteX114" fmla="*/ 9591376 w 12192000"/>
                  <a:gd name="connsiteY114" fmla="*/ 648601 h 757168"/>
                  <a:gd name="connsiteX115" fmla="*/ 9472860 w 12192000"/>
                  <a:gd name="connsiteY115" fmla="*/ 655936 h 757168"/>
                  <a:gd name="connsiteX116" fmla="*/ 9299788 w 12192000"/>
                  <a:gd name="connsiteY116" fmla="*/ 636945 h 757168"/>
                  <a:gd name="connsiteX117" fmla="*/ 9264605 w 12192000"/>
                  <a:gd name="connsiteY117" fmla="*/ 627087 h 757168"/>
                  <a:gd name="connsiteX118" fmla="*/ 8926435 w 12192000"/>
                  <a:gd name="connsiteY118" fmla="*/ 549269 h 757168"/>
                  <a:gd name="connsiteX119" fmla="*/ 8698934 w 12192000"/>
                  <a:gd name="connsiteY119" fmla="*/ 536583 h 757168"/>
                  <a:gd name="connsiteX120" fmla="*/ 8622862 w 12192000"/>
                  <a:gd name="connsiteY120" fmla="*/ 541563 h 757168"/>
                  <a:gd name="connsiteX121" fmla="*/ 8482784 w 12192000"/>
                  <a:gd name="connsiteY121" fmla="*/ 574094 h 757168"/>
                  <a:gd name="connsiteX122" fmla="*/ 8421565 w 12192000"/>
                  <a:gd name="connsiteY122" fmla="*/ 576610 h 757168"/>
                  <a:gd name="connsiteX123" fmla="*/ 8313469 w 12192000"/>
                  <a:gd name="connsiteY123" fmla="*/ 574762 h 757168"/>
                  <a:gd name="connsiteX124" fmla="*/ 8079520 w 12192000"/>
                  <a:gd name="connsiteY124" fmla="*/ 558685 h 757168"/>
                  <a:gd name="connsiteX125" fmla="*/ 7773327 w 12192000"/>
                  <a:gd name="connsiteY125" fmla="*/ 558854 h 757168"/>
                  <a:gd name="connsiteX126" fmla="*/ 7652477 w 12192000"/>
                  <a:gd name="connsiteY126" fmla="*/ 547561 h 757168"/>
                  <a:gd name="connsiteX127" fmla="*/ 7522274 w 12192000"/>
                  <a:gd name="connsiteY127" fmla="*/ 532150 h 757168"/>
                  <a:gd name="connsiteX128" fmla="*/ 7484080 w 12192000"/>
                  <a:gd name="connsiteY128" fmla="*/ 530532 h 757168"/>
                  <a:gd name="connsiteX129" fmla="*/ 7282277 w 12192000"/>
                  <a:gd name="connsiteY129" fmla="*/ 540177 h 757168"/>
                  <a:gd name="connsiteX130" fmla="*/ 7235690 w 12192000"/>
                  <a:gd name="connsiteY130" fmla="*/ 551282 h 757168"/>
                  <a:gd name="connsiteX131" fmla="*/ 7116339 w 12192000"/>
                  <a:gd name="connsiteY131" fmla="*/ 539494 h 757168"/>
                  <a:gd name="connsiteX132" fmla="*/ 7011067 w 12192000"/>
                  <a:gd name="connsiteY132" fmla="*/ 511848 h 757168"/>
                  <a:gd name="connsiteX133" fmla="*/ 6403234 w 12192000"/>
                  <a:gd name="connsiteY133" fmla="*/ 432296 h 757168"/>
                  <a:gd name="connsiteX134" fmla="*/ 6036273 w 12192000"/>
                  <a:gd name="connsiteY134" fmla="*/ 412301 h 757168"/>
                  <a:gd name="connsiteX135" fmla="*/ 5780467 w 12192000"/>
                  <a:gd name="connsiteY135" fmla="*/ 377910 h 757168"/>
                  <a:gd name="connsiteX136" fmla="*/ 5739051 w 12192000"/>
                  <a:gd name="connsiteY136" fmla="*/ 353609 h 757168"/>
                  <a:gd name="connsiteX137" fmla="*/ 5583566 w 12192000"/>
                  <a:gd name="connsiteY137" fmla="*/ 321995 h 757168"/>
                  <a:gd name="connsiteX138" fmla="*/ 5432030 w 12192000"/>
                  <a:gd name="connsiteY138" fmla="*/ 362512 h 757168"/>
                  <a:gd name="connsiteX139" fmla="*/ 5241398 w 12192000"/>
                  <a:gd name="connsiteY139" fmla="*/ 425781 h 757168"/>
                  <a:gd name="connsiteX140" fmla="*/ 5139710 w 12192000"/>
                  <a:gd name="connsiteY140" fmla="*/ 421022 h 757168"/>
                  <a:gd name="connsiteX141" fmla="*/ 4929402 w 12192000"/>
                  <a:gd name="connsiteY141" fmla="*/ 424310 h 757168"/>
                  <a:gd name="connsiteX142" fmla="*/ 4782793 w 12192000"/>
                  <a:gd name="connsiteY142" fmla="*/ 441046 h 757168"/>
                  <a:gd name="connsiteX143" fmla="*/ 4577594 w 12192000"/>
                  <a:gd name="connsiteY143" fmla="*/ 459290 h 757168"/>
                  <a:gd name="connsiteX144" fmla="*/ 4500826 w 12192000"/>
                  <a:gd name="connsiteY144" fmla="*/ 470529 h 757168"/>
                  <a:gd name="connsiteX145" fmla="*/ 4317973 w 12192000"/>
                  <a:gd name="connsiteY145" fmla="*/ 483649 h 757168"/>
                  <a:gd name="connsiteX146" fmla="*/ 4166722 w 12192000"/>
                  <a:gd name="connsiteY146" fmla="*/ 490602 h 757168"/>
                  <a:gd name="connsiteX147" fmla="*/ 4042814 w 12192000"/>
                  <a:gd name="connsiteY147" fmla="*/ 530660 h 757168"/>
                  <a:gd name="connsiteX148" fmla="*/ 4002653 w 12192000"/>
                  <a:gd name="connsiteY148" fmla="*/ 552594 h 757168"/>
                  <a:gd name="connsiteX149" fmla="*/ 3969549 w 12192000"/>
                  <a:gd name="connsiteY149" fmla="*/ 566312 h 757168"/>
                  <a:gd name="connsiteX150" fmla="*/ 3821685 w 12192000"/>
                  <a:gd name="connsiteY150" fmla="*/ 649183 h 757168"/>
                  <a:gd name="connsiteX151" fmla="*/ 3805138 w 12192000"/>
                  <a:gd name="connsiteY151" fmla="*/ 655947 h 757168"/>
                  <a:gd name="connsiteX152" fmla="*/ 3609177 w 12192000"/>
                  <a:gd name="connsiteY152" fmla="*/ 687459 h 757168"/>
                  <a:gd name="connsiteX153" fmla="*/ 3539727 w 12192000"/>
                  <a:gd name="connsiteY153" fmla="*/ 706521 h 757168"/>
                  <a:gd name="connsiteX154" fmla="*/ 3396572 w 12192000"/>
                  <a:gd name="connsiteY154" fmla="*/ 755681 h 757168"/>
                  <a:gd name="connsiteX155" fmla="*/ 3341054 w 12192000"/>
                  <a:gd name="connsiteY155" fmla="*/ 754679 h 757168"/>
                  <a:gd name="connsiteX156" fmla="*/ 3138775 w 12192000"/>
                  <a:gd name="connsiteY156" fmla="*/ 710120 h 757168"/>
                  <a:gd name="connsiteX157" fmla="*/ 3037283 w 12192000"/>
                  <a:gd name="connsiteY157" fmla="*/ 666453 h 757168"/>
                  <a:gd name="connsiteX158" fmla="*/ 3002117 w 12192000"/>
                  <a:gd name="connsiteY158" fmla="*/ 649347 h 757168"/>
                  <a:gd name="connsiteX159" fmla="*/ 2747294 w 12192000"/>
                  <a:gd name="connsiteY159" fmla="*/ 652400 h 757168"/>
                  <a:gd name="connsiteX160" fmla="*/ 2676273 w 12192000"/>
                  <a:gd name="connsiteY160" fmla="*/ 652304 h 757168"/>
                  <a:gd name="connsiteX161" fmla="*/ 2432360 w 12192000"/>
                  <a:gd name="connsiteY161" fmla="*/ 657836 h 757168"/>
                  <a:gd name="connsiteX162" fmla="*/ 2382311 w 12192000"/>
                  <a:gd name="connsiteY162" fmla="*/ 650824 h 757168"/>
                  <a:gd name="connsiteX163" fmla="*/ 2055134 w 12192000"/>
                  <a:gd name="connsiteY163" fmla="*/ 630053 h 757168"/>
                  <a:gd name="connsiteX164" fmla="*/ 2031829 w 12192000"/>
                  <a:gd name="connsiteY164" fmla="*/ 639324 h 757168"/>
                  <a:gd name="connsiteX165" fmla="*/ 1912764 w 12192000"/>
                  <a:gd name="connsiteY165" fmla="*/ 664183 h 757168"/>
                  <a:gd name="connsiteX166" fmla="*/ 1755637 w 12192000"/>
                  <a:gd name="connsiteY166" fmla="*/ 663960 h 757168"/>
                  <a:gd name="connsiteX167" fmla="*/ 1727159 w 12192000"/>
                  <a:gd name="connsiteY167" fmla="*/ 659605 h 757168"/>
                  <a:gd name="connsiteX168" fmla="*/ 1622470 w 12192000"/>
                  <a:gd name="connsiteY168" fmla="*/ 634850 h 757168"/>
                  <a:gd name="connsiteX169" fmla="*/ 1385955 w 12192000"/>
                  <a:gd name="connsiteY169" fmla="*/ 604522 h 757168"/>
                  <a:gd name="connsiteX170" fmla="*/ 1340055 w 12192000"/>
                  <a:gd name="connsiteY170" fmla="*/ 595629 h 757168"/>
                  <a:gd name="connsiteX171" fmla="*/ 1257271 w 12192000"/>
                  <a:gd name="connsiteY171" fmla="*/ 581180 h 757168"/>
                  <a:gd name="connsiteX172" fmla="*/ 1031914 w 12192000"/>
                  <a:gd name="connsiteY172" fmla="*/ 562692 h 757168"/>
                  <a:gd name="connsiteX173" fmla="*/ 922031 w 12192000"/>
                  <a:gd name="connsiteY173" fmla="*/ 566853 h 757168"/>
                  <a:gd name="connsiteX174" fmla="*/ 873250 w 12192000"/>
                  <a:gd name="connsiteY174" fmla="*/ 563724 h 757168"/>
                  <a:gd name="connsiteX175" fmla="*/ 711627 w 12192000"/>
                  <a:gd name="connsiteY175" fmla="*/ 529880 h 757168"/>
                  <a:gd name="connsiteX176" fmla="*/ 311112 w 12192000"/>
                  <a:gd name="connsiteY176" fmla="*/ 525106 h 757168"/>
                  <a:gd name="connsiteX177" fmla="*/ 184145 w 12192000"/>
                  <a:gd name="connsiteY177" fmla="*/ 532188 h 757168"/>
                  <a:gd name="connsiteX178" fmla="*/ 116886 w 12192000"/>
                  <a:gd name="connsiteY178" fmla="*/ 530572 h 757168"/>
                  <a:gd name="connsiteX179" fmla="*/ 23941 w 12192000"/>
                  <a:gd name="connsiteY179" fmla="*/ 506433 h 757168"/>
                  <a:gd name="connsiteX180" fmla="*/ 0 w 12192000"/>
                  <a:gd name="connsiteY180" fmla="*/ 502149 h 757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</a:cxnLst>
                <a:rect l="l" t="t" r="r" b="b"/>
                <a:pathLst>
                  <a:path w="12192000" h="757168">
                    <a:moveTo>
                      <a:pt x="0" y="0"/>
                    </a:moveTo>
                    <a:lnTo>
                      <a:pt x="41653" y="6945"/>
                    </a:lnTo>
                    <a:cubicBezTo>
                      <a:pt x="55151" y="9178"/>
                      <a:pt x="68996" y="11810"/>
                      <a:pt x="81317" y="15509"/>
                    </a:cubicBezTo>
                    <a:cubicBezTo>
                      <a:pt x="92911" y="18978"/>
                      <a:pt x="102562" y="24446"/>
                      <a:pt x="114150" y="28105"/>
                    </a:cubicBezTo>
                    <a:cubicBezTo>
                      <a:pt x="145644" y="37958"/>
                      <a:pt x="177914" y="47281"/>
                      <a:pt x="214865" y="58374"/>
                    </a:cubicBezTo>
                    <a:cubicBezTo>
                      <a:pt x="236680" y="42349"/>
                      <a:pt x="264438" y="53534"/>
                      <a:pt x="299237" y="63560"/>
                    </a:cubicBezTo>
                    <a:cubicBezTo>
                      <a:pt x="334763" y="73816"/>
                      <a:pt x="376093" y="78654"/>
                      <a:pt x="415570" y="83774"/>
                    </a:cubicBezTo>
                    <a:cubicBezTo>
                      <a:pt x="487949" y="93100"/>
                      <a:pt x="560804" y="100354"/>
                      <a:pt x="633210" y="109108"/>
                    </a:cubicBezTo>
                    <a:cubicBezTo>
                      <a:pt x="648566" y="111058"/>
                      <a:pt x="666073" y="114072"/>
                      <a:pt x="677567" y="119446"/>
                    </a:cubicBezTo>
                    <a:cubicBezTo>
                      <a:pt x="756262" y="155621"/>
                      <a:pt x="853422" y="169678"/>
                      <a:pt x="946429" y="171502"/>
                    </a:cubicBezTo>
                    <a:cubicBezTo>
                      <a:pt x="1019582" y="173044"/>
                      <a:pt x="1091239" y="175083"/>
                      <a:pt x="1163367" y="182106"/>
                    </a:cubicBezTo>
                    <a:cubicBezTo>
                      <a:pt x="1168863" y="182586"/>
                      <a:pt x="1176224" y="182589"/>
                      <a:pt x="1180337" y="181279"/>
                    </a:cubicBezTo>
                    <a:cubicBezTo>
                      <a:pt x="1205822" y="172503"/>
                      <a:pt x="1231920" y="173109"/>
                      <a:pt x="1263939" y="173070"/>
                    </a:cubicBezTo>
                    <a:cubicBezTo>
                      <a:pt x="1309211" y="172961"/>
                      <a:pt x="1350592" y="176848"/>
                      <a:pt x="1392213" y="183225"/>
                    </a:cubicBezTo>
                    <a:cubicBezTo>
                      <a:pt x="1422516" y="187866"/>
                      <a:pt x="1453010" y="195759"/>
                      <a:pt x="1479752" y="205174"/>
                    </a:cubicBezTo>
                    <a:cubicBezTo>
                      <a:pt x="1516962" y="218381"/>
                      <a:pt x="1553071" y="224660"/>
                      <a:pt x="1589813" y="211706"/>
                    </a:cubicBezTo>
                    <a:cubicBezTo>
                      <a:pt x="1629541" y="197953"/>
                      <a:pt x="1673292" y="205778"/>
                      <a:pt x="1716264" y="207459"/>
                    </a:cubicBezTo>
                    <a:cubicBezTo>
                      <a:pt x="1734988" y="208248"/>
                      <a:pt x="1754789" y="209668"/>
                      <a:pt x="1772900" y="208137"/>
                    </a:cubicBezTo>
                    <a:cubicBezTo>
                      <a:pt x="1825381" y="203828"/>
                      <a:pt x="1876222" y="195808"/>
                      <a:pt x="1929319" y="193822"/>
                    </a:cubicBezTo>
                    <a:cubicBezTo>
                      <a:pt x="1958819" y="192698"/>
                      <a:pt x="1991232" y="199166"/>
                      <a:pt x="2021514" y="204186"/>
                    </a:cubicBezTo>
                    <a:cubicBezTo>
                      <a:pt x="2052154" y="209417"/>
                      <a:pt x="2082323" y="216530"/>
                      <a:pt x="2111753" y="223797"/>
                    </a:cubicBezTo>
                    <a:cubicBezTo>
                      <a:pt x="2131736" y="228659"/>
                      <a:pt x="2153567" y="233429"/>
                      <a:pt x="2169356" y="241125"/>
                    </a:cubicBezTo>
                    <a:cubicBezTo>
                      <a:pt x="2205243" y="258649"/>
                      <a:pt x="2242901" y="263295"/>
                      <a:pt x="2286638" y="257382"/>
                    </a:cubicBezTo>
                    <a:cubicBezTo>
                      <a:pt x="2293313" y="256396"/>
                      <a:pt x="2301018" y="256799"/>
                      <a:pt x="2308368" y="256995"/>
                    </a:cubicBezTo>
                    <a:cubicBezTo>
                      <a:pt x="2426026" y="259155"/>
                      <a:pt x="2543593" y="262834"/>
                      <a:pt x="2660621" y="262863"/>
                    </a:cubicBezTo>
                    <a:cubicBezTo>
                      <a:pt x="2708088" y="262871"/>
                      <a:pt x="2754165" y="254412"/>
                      <a:pt x="2801134" y="250006"/>
                    </a:cubicBezTo>
                    <a:cubicBezTo>
                      <a:pt x="2810748" y="249174"/>
                      <a:pt x="2821504" y="247638"/>
                      <a:pt x="2830994" y="249091"/>
                    </a:cubicBezTo>
                    <a:cubicBezTo>
                      <a:pt x="2934354" y="264045"/>
                      <a:pt x="3032340" y="255254"/>
                      <a:pt x="3129084" y="242009"/>
                    </a:cubicBezTo>
                    <a:cubicBezTo>
                      <a:pt x="3139090" y="240625"/>
                      <a:pt x="3151170" y="241831"/>
                      <a:pt x="3162162" y="242789"/>
                    </a:cubicBezTo>
                    <a:cubicBezTo>
                      <a:pt x="3192925" y="245736"/>
                      <a:pt x="3225969" y="254145"/>
                      <a:pt x="3254072" y="251612"/>
                    </a:cubicBezTo>
                    <a:cubicBezTo>
                      <a:pt x="3328782" y="244461"/>
                      <a:pt x="3402881" y="234992"/>
                      <a:pt x="3473491" y="221903"/>
                    </a:cubicBezTo>
                    <a:cubicBezTo>
                      <a:pt x="3545212" y="208683"/>
                      <a:pt x="3611651" y="197856"/>
                      <a:pt x="3691860" y="219228"/>
                    </a:cubicBezTo>
                    <a:cubicBezTo>
                      <a:pt x="3725977" y="228268"/>
                      <a:pt x="3771754" y="225515"/>
                      <a:pt x="3811494" y="225691"/>
                    </a:cubicBezTo>
                    <a:cubicBezTo>
                      <a:pt x="3840564" y="225687"/>
                      <a:pt x="3868906" y="218586"/>
                      <a:pt x="3897533" y="220087"/>
                    </a:cubicBezTo>
                    <a:cubicBezTo>
                      <a:pt x="3973874" y="224087"/>
                      <a:pt x="4042293" y="217563"/>
                      <a:pt x="4109430" y="200477"/>
                    </a:cubicBezTo>
                    <a:cubicBezTo>
                      <a:pt x="4135544" y="193834"/>
                      <a:pt x="4175268" y="201258"/>
                      <a:pt x="4208772" y="200914"/>
                    </a:cubicBezTo>
                    <a:cubicBezTo>
                      <a:pt x="4244136" y="200288"/>
                      <a:pt x="4280583" y="199908"/>
                      <a:pt x="4314641" y="196159"/>
                    </a:cubicBezTo>
                    <a:cubicBezTo>
                      <a:pt x="4402743" y="186278"/>
                      <a:pt x="4489848" y="174436"/>
                      <a:pt x="4577622" y="163774"/>
                    </a:cubicBezTo>
                    <a:cubicBezTo>
                      <a:pt x="4649843" y="154967"/>
                      <a:pt x="4719794" y="168553"/>
                      <a:pt x="4790345" y="177592"/>
                    </a:cubicBezTo>
                    <a:cubicBezTo>
                      <a:pt x="4834576" y="183345"/>
                      <a:pt x="4875614" y="193701"/>
                      <a:pt x="4926164" y="184139"/>
                    </a:cubicBezTo>
                    <a:cubicBezTo>
                      <a:pt x="4974485" y="175032"/>
                      <a:pt x="5034899" y="180870"/>
                      <a:pt x="5088812" y="177401"/>
                    </a:cubicBezTo>
                    <a:cubicBezTo>
                      <a:pt x="5134238" y="174439"/>
                      <a:pt x="5178353" y="168165"/>
                      <a:pt x="5222466" y="162082"/>
                    </a:cubicBezTo>
                    <a:cubicBezTo>
                      <a:pt x="5282519" y="153783"/>
                      <a:pt x="5341864" y="144876"/>
                      <a:pt x="5406528" y="153987"/>
                    </a:cubicBezTo>
                    <a:cubicBezTo>
                      <a:pt x="5479960" y="164323"/>
                      <a:pt x="5531876" y="142624"/>
                      <a:pt x="5590716" y="129490"/>
                    </a:cubicBezTo>
                    <a:cubicBezTo>
                      <a:pt x="5631296" y="120553"/>
                      <a:pt x="5675395" y="114659"/>
                      <a:pt x="5719429" y="110099"/>
                    </a:cubicBezTo>
                    <a:cubicBezTo>
                      <a:pt x="5778247" y="104215"/>
                      <a:pt x="5838715" y="102042"/>
                      <a:pt x="5897895" y="96368"/>
                    </a:cubicBezTo>
                    <a:cubicBezTo>
                      <a:pt x="5987399" y="87895"/>
                      <a:pt x="6077855" y="82333"/>
                      <a:pt x="6169957" y="94411"/>
                    </a:cubicBezTo>
                    <a:cubicBezTo>
                      <a:pt x="6212360" y="99875"/>
                      <a:pt x="6252010" y="101763"/>
                      <a:pt x="6294827" y="99236"/>
                    </a:cubicBezTo>
                    <a:cubicBezTo>
                      <a:pt x="6364965" y="95091"/>
                      <a:pt x="6436581" y="97891"/>
                      <a:pt x="6494261" y="71724"/>
                    </a:cubicBezTo>
                    <a:cubicBezTo>
                      <a:pt x="6514615" y="62488"/>
                      <a:pt x="6550354" y="61691"/>
                      <a:pt x="6579627" y="57883"/>
                    </a:cubicBezTo>
                    <a:cubicBezTo>
                      <a:pt x="6613354" y="53353"/>
                      <a:pt x="6637770" y="57878"/>
                      <a:pt x="6654800" y="77086"/>
                    </a:cubicBezTo>
                    <a:cubicBezTo>
                      <a:pt x="6662444" y="85688"/>
                      <a:pt x="6685147" y="94892"/>
                      <a:pt x="6703059" y="97166"/>
                    </a:cubicBezTo>
                    <a:cubicBezTo>
                      <a:pt x="6756799" y="103989"/>
                      <a:pt x="6806654" y="100687"/>
                      <a:pt x="6859445" y="90481"/>
                    </a:cubicBezTo>
                    <a:cubicBezTo>
                      <a:pt x="6908894" y="80861"/>
                      <a:pt x="6969747" y="85387"/>
                      <a:pt x="7025414" y="83536"/>
                    </a:cubicBezTo>
                    <a:cubicBezTo>
                      <a:pt x="7064862" y="82168"/>
                      <a:pt x="7104501" y="77186"/>
                      <a:pt x="7144137" y="79264"/>
                    </a:cubicBezTo>
                    <a:cubicBezTo>
                      <a:pt x="7193316" y="81841"/>
                      <a:pt x="7241809" y="90488"/>
                      <a:pt x="7291235" y="95367"/>
                    </a:cubicBezTo>
                    <a:cubicBezTo>
                      <a:pt x="7329668" y="99288"/>
                      <a:pt x="7368978" y="100585"/>
                      <a:pt x="7407395" y="104888"/>
                    </a:cubicBezTo>
                    <a:cubicBezTo>
                      <a:pt x="7438868" y="108256"/>
                      <a:pt x="7469832" y="114265"/>
                      <a:pt x="7500837" y="119515"/>
                    </a:cubicBezTo>
                    <a:cubicBezTo>
                      <a:pt x="7512146" y="121444"/>
                      <a:pt x="7523255" y="127178"/>
                      <a:pt x="7533567" y="126955"/>
                    </a:cubicBezTo>
                    <a:cubicBezTo>
                      <a:pt x="7636025" y="124121"/>
                      <a:pt x="7707510" y="164497"/>
                      <a:pt x="7792910" y="185188"/>
                    </a:cubicBezTo>
                    <a:cubicBezTo>
                      <a:pt x="7882663" y="207063"/>
                      <a:pt x="7969001" y="237914"/>
                      <a:pt x="8070699" y="235423"/>
                    </a:cubicBezTo>
                    <a:cubicBezTo>
                      <a:pt x="8132239" y="233879"/>
                      <a:pt x="8191903" y="225939"/>
                      <a:pt x="8253177" y="222473"/>
                    </a:cubicBezTo>
                    <a:cubicBezTo>
                      <a:pt x="8274949" y="221324"/>
                      <a:pt x="8299150" y="222976"/>
                      <a:pt x="8320683" y="226393"/>
                    </a:cubicBezTo>
                    <a:cubicBezTo>
                      <a:pt x="8424731" y="242340"/>
                      <a:pt x="8527777" y="249266"/>
                      <a:pt x="8631438" y="237528"/>
                    </a:cubicBezTo>
                    <a:cubicBezTo>
                      <a:pt x="8649201" y="235596"/>
                      <a:pt x="8668058" y="233915"/>
                      <a:pt x="8686410" y="234877"/>
                    </a:cubicBezTo>
                    <a:cubicBezTo>
                      <a:pt x="8786966" y="240146"/>
                      <a:pt x="8885480" y="249315"/>
                      <a:pt x="8980658" y="273001"/>
                    </a:cubicBezTo>
                    <a:cubicBezTo>
                      <a:pt x="9012626" y="280972"/>
                      <a:pt x="9052108" y="279035"/>
                      <a:pt x="9087625" y="282423"/>
                    </a:cubicBezTo>
                    <a:cubicBezTo>
                      <a:pt x="9120583" y="285484"/>
                      <a:pt x="9154319" y="287825"/>
                      <a:pt x="9186017" y="293875"/>
                    </a:cubicBezTo>
                    <a:cubicBezTo>
                      <a:pt x="9232288" y="302785"/>
                      <a:pt x="9275554" y="305815"/>
                      <a:pt x="9323931" y="302628"/>
                    </a:cubicBezTo>
                    <a:cubicBezTo>
                      <a:pt x="9370084" y="299705"/>
                      <a:pt x="9419491" y="304964"/>
                      <a:pt x="9467213" y="307275"/>
                    </a:cubicBezTo>
                    <a:cubicBezTo>
                      <a:pt x="9520438" y="309874"/>
                      <a:pt x="9573661" y="312473"/>
                      <a:pt x="9626826" y="316213"/>
                    </a:cubicBezTo>
                    <a:cubicBezTo>
                      <a:pt x="9648094" y="317708"/>
                      <a:pt x="9671915" y="326588"/>
                      <a:pt x="9689696" y="324467"/>
                    </a:cubicBezTo>
                    <a:cubicBezTo>
                      <a:pt x="9747117" y="317175"/>
                      <a:pt x="9803355" y="332523"/>
                      <a:pt x="9860526" y="329986"/>
                    </a:cubicBezTo>
                    <a:cubicBezTo>
                      <a:pt x="9888572" y="328594"/>
                      <a:pt x="9919723" y="338048"/>
                      <a:pt x="9949775" y="340386"/>
                    </a:cubicBezTo>
                    <a:cubicBezTo>
                      <a:pt x="9998886" y="344296"/>
                      <a:pt x="10048092" y="346302"/>
                      <a:pt x="10097252" y="349262"/>
                    </a:cubicBezTo>
                    <a:cubicBezTo>
                      <a:pt x="10113390" y="350297"/>
                      <a:pt x="10129133" y="351886"/>
                      <a:pt x="10145261" y="353113"/>
                    </a:cubicBezTo>
                    <a:cubicBezTo>
                      <a:pt x="10159555" y="354243"/>
                      <a:pt x="10174512" y="356743"/>
                      <a:pt x="10188159" y="356124"/>
                    </a:cubicBezTo>
                    <a:cubicBezTo>
                      <a:pt x="10237589" y="353944"/>
                      <a:pt x="10286441" y="348682"/>
                      <a:pt x="10336144" y="348235"/>
                    </a:cubicBezTo>
                    <a:cubicBezTo>
                      <a:pt x="10379222" y="347822"/>
                      <a:pt x="10423443" y="353764"/>
                      <a:pt x="10466847" y="354131"/>
                    </a:cubicBezTo>
                    <a:cubicBezTo>
                      <a:pt x="10543353" y="354898"/>
                      <a:pt x="10619988" y="353190"/>
                      <a:pt x="10696514" y="353575"/>
                    </a:cubicBezTo>
                    <a:cubicBezTo>
                      <a:pt x="10713071" y="353680"/>
                      <a:pt x="10730069" y="359342"/>
                      <a:pt x="10746932" y="360606"/>
                    </a:cubicBezTo>
                    <a:cubicBezTo>
                      <a:pt x="10799731" y="364326"/>
                      <a:pt x="10852569" y="367289"/>
                      <a:pt x="10905388" y="370627"/>
                    </a:cubicBezTo>
                    <a:cubicBezTo>
                      <a:pt x="10935470" y="372396"/>
                      <a:pt x="10965963" y="373421"/>
                      <a:pt x="10995602" y="376691"/>
                    </a:cubicBezTo>
                    <a:cubicBezTo>
                      <a:pt x="11034750" y="381032"/>
                      <a:pt x="11070168" y="386324"/>
                      <a:pt x="11107647" y="373405"/>
                    </a:cubicBezTo>
                    <a:cubicBezTo>
                      <a:pt x="11165372" y="353347"/>
                      <a:pt x="11236837" y="366060"/>
                      <a:pt x="11302440" y="364156"/>
                    </a:cubicBezTo>
                    <a:cubicBezTo>
                      <a:pt x="11319394" y="363708"/>
                      <a:pt x="11336655" y="364422"/>
                      <a:pt x="11353613" y="363785"/>
                    </a:cubicBezTo>
                    <a:cubicBezTo>
                      <a:pt x="11384961" y="362566"/>
                      <a:pt x="11415955" y="360947"/>
                      <a:pt x="11447323" y="359346"/>
                    </a:cubicBezTo>
                    <a:cubicBezTo>
                      <a:pt x="11452855" y="359066"/>
                      <a:pt x="11459104" y="359200"/>
                      <a:pt x="11464292" y="358519"/>
                    </a:cubicBezTo>
                    <a:cubicBezTo>
                      <a:pt x="11512058" y="353010"/>
                      <a:pt x="11559143" y="346321"/>
                      <a:pt x="11607560" y="342370"/>
                    </a:cubicBezTo>
                    <a:cubicBezTo>
                      <a:pt x="11631218" y="340368"/>
                      <a:pt x="11657295" y="341352"/>
                      <a:pt x="11681426" y="344335"/>
                    </a:cubicBezTo>
                    <a:cubicBezTo>
                      <a:pt x="11751997" y="352993"/>
                      <a:pt x="11821986" y="358760"/>
                      <a:pt x="11893565" y="355261"/>
                    </a:cubicBezTo>
                    <a:cubicBezTo>
                      <a:pt x="11921973" y="353889"/>
                      <a:pt x="11953288" y="360300"/>
                      <a:pt x="11983290" y="363588"/>
                    </a:cubicBezTo>
                    <a:lnTo>
                      <a:pt x="12192000" y="388018"/>
                    </a:lnTo>
                    <a:lnTo>
                      <a:pt x="12192000" y="577115"/>
                    </a:lnTo>
                    <a:lnTo>
                      <a:pt x="12157329" y="588862"/>
                    </a:lnTo>
                    <a:cubicBezTo>
                      <a:pt x="12118393" y="608572"/>
                      <a:pt x="12109715" y="605637"/>
                      <a:pt x="12066948" y="586034"/>
                    </a:cubicBezTo>
                    <a:cubicBezTo>
                      <a:pt x="12016991" y="563193"/>
                      <a:pt x="11965119" y="541779"/>
                      <a:pt x="11911344" y="521599"/>
                    </a:cubicBezTo>
                    <a:cubicBezTo>
                      <a:pt x="11894383" y="515178"/>
                      <a:pt x="11869417" y="514060"/>
                      <a:pt x="11847823" y="511785"/>
                    </a:cubicBezTo>
                    <a:cubicBezTo>
                      <a:pt x="11811233" y="507768"/>
                      <a:pt x="11773630" y="501982"/>
                      <a:pt x="11737547" y="502380"/>
                    </a:cubicBezTo>
                    <a:cubicBezTo>
                      <a:pt x="11702930" y="502855"/>
                      <a:pt x="11668388" y="508866"/>
                      <a:pt x="11636052" y="514993"/>
                    </a:cubicBezTo>
                    <a:cubicBezTo>
                      <a:pt x="11545722" y="532199"/>
                      <a:pt x="11462455" y="555118"/>
                      <a:pt x="11394706" y="590867"/>
                    </a:cubicBezTo>
                    <a:cubicBezTo>
                      <a:pt x="11385999" y="595562"/>
                      <a:pt x="11369016" y="596581"/>
                      <a:pt x="11354978" y="597561"/>
                    </a:cubicBezTo>
                    <a:cubicBezTo>
                      <a:pt x="11332076" y="599224"/>
                      <a:pt x="11308448" y="600655"/>
                      <a:pt x="11285306" y="599825"/>
                    </a:cubicBezTo>
                    <a:cubicBezTo>
                      <a:pt x="11172906" y="595841"/>
                      <a:pt x="11083430" y="617861"/>
                      <a:pt x="11008528" y="656670"/>
                    </a:cubicBezTo>
                    <a:cubicBezTo>
                      <a:pt x="10986971" y="667750"/>
                      <a:pt x="10970753" y="668236"/>
                      <a:pt x="10948735" y="652964"/>
                    </a:cubicBezTo>
                    <a:cubicBezTo>
                      <a:pt x="10923173" y="635218"/>
                      <a:pt x="10885031" y="639705"/>
                      <a:pt x="10850698" y="641721"/>
                    </a:cubicBezTo>
                    <a:cubicBezTo>
                      <a:pt x="10815269" y="643680"/>
                      <a:pt x="10779458" y="645811"/>
                      <a:pt x="10744026" y="647769"/>
                    </a:cubicBezTo>
                    <a:cubicBezTo>
                      <a:pt x="10717832" y="649066"/>
                      <a:pt x="10692021" y="650003"/>
                      <a:pt x="10666160" y="651891"/>
                    </a:cubicBezTo>
                    <a:cubicBezTo>
                      <a:pt x="10585627" y="657783"/>
                      <a:pt x="10513854" y="650969"/>
                      <a:pt x="10450521" y="616552"/>
                    </a:cubicBezTo>
                    <a:cubicBezTo>
                      <a:pt x="10402221" y="590175"/>
                      <a:pt x="10339099" y="579806"/>
                      <a:pt x="10271192" y="583498"/>
                    </a:cubicBezTo>
                    <a:cubicBezTo>
                      <a:pt x="10262701" y="584006"/>
                      <a:pt x="10251859" y="587254"/>
                      <a:pt x="10246067" y="585423"/>
                    </a:cubicBezTo>
                    <a:cubicBezTo>
                      <a:pt x="10158786" y="558528"/>
                      <a:pt x="10086634" y="594049"/>
                      <a:pt x="10005027" y="592252"/>
                    </a:cubicBezTo>
                    <a:cubicBezTo>
                      <a:pt x="9969004" y="591507"/>
                      <a:pt x="9931565" y="603664"/>
                      <a:pt x="9898681" y="613195"/>
                    </a:cubicBezTo>
                    <a:cubicBezTo>
                      <a:pt x="9853463" y="626281"/>
                      <a:pt x="9813049" y="639042"/>
                      <a:pt x="9753225" y="629038"/>
                    </a:cubicBezTo>
                    <a:cubicBezTo>
                      <a:pt x="9693404" y="618845"/>
                      <a:pt x="9637675" y="628898"/>
                      <a:pt x="9591376" y="648601"/>
                    </a:cubicBezTo>
                    <a:cubicBezTo>
                      <a:pt x="9556001" y="663537"/>
                      <a:pt x="9518120" y="663077"/>
                      <a:pt x="9472860" y="655936"/>
                    </a:cubicBezTo>
                    <a:cubicBezTo>
                      <a:pt x="9416283" y="647056"/>
                      <a:pt x="9357217" y="643578"/>
                      <a:pt x="9299788" y="636945"/>
                    </a:cubicBezTo>
                    <a:cubicBezTo>
                      <a:pt x="9287347" y="635531"/>
                      <a:pt x="9271710" y="632039"/>
                      <a:pt x="9264605" y="627087"/>
                    </a:cubicBezTo>
                    <a:cubicBezTo>
                      <a:pt x="9177661" y="565680"/>
                      <a:pt x="9051076" y="558473"/>
                      <a:pt x="8926435" y="549269"/>
                    </a:cubicBezTo>
                    <a:cubicBezTo>
                      <a:pt x="8850925" y="543595"/>
                      <a:pt x="8774954" y="539613"/>
                      <a:pt x="8698934" y="536583"/>
                    </a:cubicBezTo>
                    <a:cubicBezTo>
                      <a:pt x="8673232" y="535428"/>
                      <a:pt x="8645916" y="537050"/>
                      <a:pt x="8622862" y="541563"/>
                    </a:cubicBezTo>
                    <a:cubicBezTo>
                      <a:pt x="8574890" y="551069"/>
                      <a:pt x="8530403" y="564380"/>
                      <a:pt x="8482784" y="574094"/>
                    </a:cubicBezTo>
                    <a:cubicBezTo>
                      <a:pt x="8464923" y="577929"/>
                      <a:pt x="8442157" y="576927"/>
                      <a:pt x="8421565" y="576610"/>
                    </a:cubicBezTo>
                    <a:cubicBezTo>
                      <a:pt x="8385152" y="576229"/>
                      <a:pt x="8345023" y="569546"/>
                      <a:pt x="8313469" y="574762"/>
                    </a:cubicBezTo>
                    <a:cubicBezTo>
                      <a:pt x="8231431" y="588203"/>
                      <a:pt x="8155671" y="580227"/>
                      <a:pt x="8079520" y="558685"/>
                    </a:cubicBezTo>
                    <a:cubicBezTo>
                      <a:pt x="7972906" y="528487"/>
                      <a:pt x="7870782" y="525043"/>
                      <a:pt x="7773327" y="558854"/>
                    </a:cubicBezTo>
                    <a:cubicBezTo>
                      <a:pt x="7729470" y="574107"/>
                      <a:pt x="7688069" y="563543"/>
                      <a:pt x="7652477" y="547561"/>
                    </a:cubicBezTo>
                    <a:cubicBezTo>
                      <a:pt x="7611494" y="529005"/>
                      <a:pt x="7570974" y="522685"/>
                      <a:pt x="7522274" y="532150"/>
                    </a:cubicBezTo>
                    <a:cubicBezTo>
                      <a:pt x="7511488" y="534257"/>
                      <a:pt x="7496511" y="532136"/>
                      <a:pt x="7484080" y="530532"/>
                    </a:cubicBezTo>
                    <a:cubicBezTo>
                      <a:pt x="7413133" y="522044"/>
                      <a:pt x="7341987" y="510303"/>
                      <a:pt x="7282277" y="540177"/>
                    </a:cubicBezTo>
                    <a:cubicBezTo>
                      <a:pt x="7270558" y="546051"/>
                      <a:pt x="7251336" y="547713"/>
                      <a:pt x="7235690" y="551282"/>
                    </a:cubicBezTo>
                    <a:cubicBezTo>
                      <a:pt x="7170161" y="565782"/>
                      <a:pt x="7172820" y="564203"/>
                      <a:pt x="7116339" y="539494"/>
                    </a:cubicBezTo>
                    <a:cubicBezTo>
                      <a:pt x="7086841" y="526502"/>
                      <a:pt x="7045980" y="512724"/>
                      <a:pt x="7011067" y="511848"/>
                    </a:cubicBezTo>
                    <a:cubicBezTo>
                      <a:pt x="6800473" y="506533"/>
                      <a:pt x="6601893" y="468653"/>
                      <a:pt x="6403234" y="432296"/>
                    </a:cubicBezTo>
                    <a:cubicBezTo>
                      <a:pt x="6280760" y="409851"/>
                      <a:pt x="6160432" y="402592"/>
                      <a:pt x="6036273" y="412301"/>
                    </a:cubicBezTo>
                    <a:cubicBezTo>
                      <a:pt x="5946471" y="419425"/>
                      <a:pt x="5863077" y="395593"/>
                      <a:pt x="5780467" y="377910"/>
                    </a:cubicBezTo>
                    <a:cubicBezTo>
                      <a:pt x="5763357" y="374343"/>
                      <a:pt x="5747757" y="363033"/>
                      <a:pt x="5739051" y="353609"/>
                    </a:cubicBezTo>
                    <a:cubicBezTo>
                      <a:pt x="5707675" y="320294"/>
                      <a:pt x="5653252" y="312483"/>
                      <a:pt x="5583566" y="321995"/>
                    </a:cubicBezTo>
                    <a:cubicBezTo>
                      <a:pt x="5528347" y="329404"/>
                      <a:pt x="5477716" y="340486"/>
                      <a:pt x="5432030" y="362512"/>
                    </a:cubicBezTo>
                    <a:cubicBezTo>
                      <a:pt x="5378421" y="388318"/>
                      <a:pt x="5322767" y="418026"/>
                      <a:pt x="5241398" y="425781"/>
                    </a:cubicBezTo>
                    <a:cubicBezTo>
                      <a:pt x="5206262" y="429089"/>
                      <a:pt x="5176131" y="428273"/>
                      <a:pt x="5139710" y="421022"/>
                    </a:cubicBezTo>
                    <a:cubicBezTo>
                      <a:pt x="5069048" y="407018"/>
                      <a:pt x="4997864" y="396037"/>
                      <a:pt x="4929402" y="424310"/>
                    </a:cubicBezTo>
                    <a:cubicBezTo>
                      <a:pt x="4891785" y="439890"/>
                      <a:pt x="4841650" y="448519"/>
                      <a:pt x="4782793" y="441046"/>
                    </a:cubicBezTo>
                    <a:cubicBezTo>
                      <a:pt x="4709316" y="431663"/>
                      <a:pt x="4641426" y="442031"/>
                      <a:pt x="4577594" y="459290"/>
                    </a:cubicBezTo>
                    <a:cubicBezTo>
                      <a:pt x="4554816" y="465538"/>
                      <a:pt x="4527069" y="468279"/>
                      <a:pt x="4500826" y="470529"/>
                    </a:cubicBezTo>
                    <a:cubicBezTo>
                      <a:pt x="4440199" y="475746"/>
                      <a:pt x="4379252" y="479993"/>
                      <a:pt x="4317973" y="483649"/>
                    </a:cubicBezTo>
                    <a:cubicBezTo>
                      <a:pt x="4267762" y="486741"/>
                      <a:pt x="4217264" y="488292"/>
                      <a:pt x="4166722" y="490602"/>
                    </a:cubicBezTo>
                    <a:cubicBezTo>
                      <a:pt x="4111394" y="493045"/>
                      <a:pt x="4067073" y="503124"/>
                      <a:pt x="4042814" y="530660"/>
                    </a:cubicBezTo>
                    <a:cubicBezTo>
                      <a:pt x="4034996" y="539407"/>
                      <a:pt x="4017001" y="545715"/>
                      <a:pt x="4002653" y="552594"/>
                    </a:cubicBezTo>
                    <a:cubicBezTo>
                      <a:pt x="3992459" y="557592"/>
                      <a:pt x="3979023" y="561086"/>
                      <a:pt x="3969549" y="566312"/>
                    </a:cubicBezTo>
                    <a:cubicBezTo>
                      <a:pt x="3919896" y="593854"/>
                      <a:pt x="3870968" y="621622"/>
                      <a:pt x="3821685" y="649183"/>
                    </a:cubicBezTo>
                    <a:cubicBezTo>
                      <a:pt x="3816761" y="651788"/>
                      <a:pt x="3811445" y="654943"/>
                      <a:pt x="3805138" y="655947"/>
                    </a:cubicBezTo>
                    <a:cubicBezTo>
                      <a:pt x="3739817" y="666451"/>
                      <a:pt x="3673801" y="676154"/>
                      <a:pt x="3609177" y="687459"/>
                    </a:cubicBezTo>
                    <a:cubicBezTo>
                      <a:pt x="3584288" y="691878"/>
                      <a:pt x="3558597" y="697589"/>
                      <a:pt x="3539727" y="706521"/>
                    </a:cubicBezTo>
                    <a:cubicBezTo>
                      <a:pt x="3496714" y="726780"/>
                      <a:pt x="3457268" y="749132"/>
                      <a:pt x="3396572" y="755681"/>
                    </a:cubicBezTo>
                    <a:cubicBezTo>
                      <a:pt x="3378807" y="757611"/>
                      <a:pt x="3357809" y="758036"/>
                      <a:pt x="3341054" y="754679"/>
                    </a:cubicBezTo>
                    <a:cubicBezTo>
                      <a:pt x="3272962" y="740809"/>
                      <a:pt x="3206471" y="724541"/>
                      <a:pt x="3138775" y="710120"/>
                    </a:cubicBezTo>
                    <a:cubicBezTo>
                      <a:pt x="3095820" y="701191"/>
                      <a:pt x="3056969" y="691141"/>
                      <a:pt x="3037283" y="666453"/>
                    </a:cubicBezTo>
                    <a:cubicBezTo>
                      <a:pt x="3031764" y="659487"/>
                      <a:pt x="3015626" y="651391"/>
                      <a:pt x="3002117" y="649347"/>
                    </a:cubicBezTo>
                    <a:cubicBezTo>
                      <a:pt x="2915220" y="636209"/>
                      <a:pt x="2829194" y="627503"/>
                      <a:pt x="2747294" y="652400"/>
                    </a:cubicBezTo>
                    <a:cubicBezTo>
                      <a:pt x="2730084" y="657794"/>
                      <a:pt x="2698519" y="656140"/>
                      <a:pt x="2676273" y="652304"/>
                    </a:cubicBezTo>
                    <a:cubicBezTo>
                      <a:pt x="2590546" y="637890"/>
                      <a:pt x="2508883" y="630176"/>
                      <a:pt x="2432360" y="657836"/>
                    </a:cubicBezTo>
                    <a:cubicBezTo>
                      <a:pt x="2423352" y="661179"/>
                      <a:pt x="2395274" y="656272"/>
                      <a:pt x="2382311" y="650824"/>
                    </a:cubicBezTo>
                    <a:cubicBezTo>
                      <a:pt x="2257393" y="597728"/>
                      <a:pt x="2187724" y="592930"/>
                      <a:pt x="2055134" y="630053"/>
                    </a:cubicBezTo>
                    <a:cubicBezTo>
                      <a:pt x="2046542" y="632464"/>
                      <a:pt x="2035364" y="635121"/>
                      <a:pt x="2031829" y="639324"/>
                    </a:cubicBezTo>
                    <a:cubicBezTo>
                      <a:pt x="2007977" y="666120"/>
                      <a:pt x="1960229" y="664380"/>
                      <a:pt x="1912764" y="664183"/>
                    </a:cubicBezTo>
                    <a:cubicBezTo>
                      <a:pt x="1860521" y="663924"/>
                      <a:pt x="1808236" y="664426"/>
                      <a:pt x="1755637" y="663960"/>
                    </a:cubicBezTo>
                    <a:cubicBezTo>
                      <a:pt x="1746439" y="663859"/>
                      <a:pt x="1736243" y="661799"/>
                      <a:pt x="1727159" y="659605"/>
                    </a:cubicBezTo>
                    <a:cubicBezTo>
                      <a:pt x="1692256" y="651480"/>
                      <a:pt x="1658604" y="640559"/>
                      <a:pt x="1622470" y="634850"/>
                    </a:cubicBezTo>
                    <a:cubicBezTo>
                      <a:pt x="1544362" y="622552"/>
                      <a:pt x="1469248" y="602210"/>
                      <a:pt x="1385955" y="604522"/>
                    </a:cubicBezTo>
                    <a:cubicBezTo>
                      <a:pt x="1371585" y="604913"/>
                      <a:pt x="1355357" y="598530"/>
                      <a:pt x="1340055" y="595629"/>
                    </a:cubicBezTo>
                    <a:cubicBezTo>
                      <a:pt x="1312351" y="590552"/>
                      <a:pt x="1285460" y="583993"/>
                      <a:pt x="1257271" y="581180"/>
                    </a:cubicBezTo>
                    <a:cubicBezTo>
                      <a:pt x="1182583" y="573830"/>
                      <a:pt x="1107142" y="566824"/>
                      <a:pt x="1031914" y="562692"/>
                    </a:cubicBezTo>
                    <a:cubicBezTo>
                      <a:pt x="995593" y="560597"/>
                      <a:pt x="958880" y="565923"/>
                      <a:pt x="922031" y="566853"/>
                    </a:cubicBezTo>
                    <a:cubicBezTo>
                      <a:pt x="905446" y="567320"/>
                      <a:pt x="878533" y="568199"/>
                      <a:pt x="873250" y="563724"/>
                    </a:cubicBezTo>
                    <a:cubicBezTo>
                      <a:pt x="832343" y="529722"/>
                      <a:pt x="772202" y="532674"/>
                      <a:pt x="711627" y="529880"/>
                    </a:cubicBezTo>
                    <a:cubicBezTo>
                      <a:pt x="577999" y="523641"/>
                      <a:pt x="447408" y="543696"/>
                      <a:pt x="311112" y="525106"/>
                    </a:cubicBezTo>
                    <a:cubicBezTo>
                      <a:pt x="271645" y="519795"/>
                      <a:pt x="226936" y="530235"/>
                      <a:pt x="184145" y="532188"/>
                    </a:cubicBezTo>
                    <a:cubicBezTo>
                      <a:pt x="162015" y="533128"/>
                      <a:pt x="137665" y="534333"/>
                      <a:pt x="116886" y="530572"/>
                    </a:cubicBezTo>
                    <a:cubicBezTo>
                      <a:pt x="84810" y="524693"/>
                      <a:pt x="54011" y="515448"/>
                      <a:pt x="23941" y="506433"/>
                    </a:cubicBezTo>
                    <a:lnTo>
                      <a:pt x="0" y="502149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 cmpd="sng" algn="ctr">
                <a:noFill/>
                <a:prstDash val="solid"/>
                <a:miter lim="800000"/>
              </a:ln>
              <a:effectLst>
                <a:outerShdw blurRad="381000" dist="152400" dir="5400000" algn="t" rotWithShape="0">
                  <a:prstClr val="black">
                    <a:alpha val="1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14658BE9-BAE2-4EEF-94FE-33319BDCA42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0" y="2959818"/>
                <a:ext cx="12192000" cy="757168"/>
              </a:xfrm>
              <a:custGeom>
                <a:avLst/>
                <a:gdLst>
                  <a:gd name="connsiteX0" fmla="*/ 0 w 12192000"/>
                  <a:gd name="connsiteY0" fmla="*/ 0 h 757168"/>
                  <a:gd name="connsiteX1" fmla="*/ 41653 w 12192000"/>
                  <a:gd name="connsiteY1" fmla="*/ 6945 h 757168"/>
                  <a:gd name="connsiteX2" fmla="*/ 81317 w 12192000"/>
                  <a:gd name="connsiteY2" fmla="*/ 15509 h 757168"/>
                  <a:gd name="connsiteX3" fmla="*/ 114150 w 12192000"/>
                  <a:gd name="connsiteY3" fmla="*/ 28105 h 757168"/>
                  <a:gd name="connsiteX4" fmla="*/ 214865 w 12192000"/>
                  <a:gd name="connsiteY4" fmla="*/ 58374 h 757168"/>
                  <a:gd name="connsiteX5" fmla="*/ 299237 w 12192000"/>
                  <a:gd name="connsiteY5" fmla="*/ 63560 h 757168"/>
                  <a:gd name="connsiteX6" fmla="*/ 415570 w 12192000"/>
                  <a:gd name="connsiteY6" fmla="*/ 83774 h 757168"/>
                  <a:gd name="connsiteX7" fmla="*/ 633210 w 12192000"/>
                  <a:gd name="connsiteY7" fmla="*/ 109108 h 757168"/>
                  <a:gd name="connsiteX8" fmla="*/ 677567 w 12192000"/>
                  <a:gd name="connsiteY8" fmla="*/ 119446 h 757168"/>
                  <a:gd name="connsiteX9" fmla="*/ 946429 w 12192000"/>
                  <a:gd name="connsiteY9" fmla="*/ 171502 h 757168"/>
                  <a:gd name="connsiteX10" fmla="*/ 1163367 w 12192000"/>
                  <a:gd name="connsiteY10" fmla="*/ 182106 h 757168"/>
                  <a:gd name="connsiteX11" fmla="*/ 1180337 w 12192000"/>
                  <a:gd name="connsiteY11" fmla="*/ 181279 h 757168"/>
                  <a:gd name="connsiteX12" fmla="*/ 1263939 w 12192000"/>
                  <a:gd name="connsiteY12" fmla="*/ 173070 h 757168"/>
                  <a:gd name="connsiteX13" fmla="*/ 1392213 w 12192000"/>
                  <a:gd name="connsiteY13" fmla="*/ 183225 h 757168"/>
                  <a:gd name="connsiteX14" fmla="*/ 1479752 w 12192000"/>
                  <a:gd name="connsiteY14" fmla="*/ 205174 h 757168"/>
                  <a:gd name="connsiteX15" fmla="*/ 1589813 w 12192000"/>
                  <a:gd name="connsiteY15" fmla="*/ 211706 h 757168"/>
                  <a:gd name="connsiteX16" fmla="*/ 1716264 w 12192000"/>
                  <a:gd name="connsiteY16" fmla="*/ 207459 h 757168"/>
                  <a:gd name="connsiteX17" fmla="*/ 1772900 w 12192000"/>
                  <a:gd name="connsiteY17" fmla="*/ 208137 h 757168"/>
                  <a:gd name="connsiteX18" fmla="*/ 1929319 w 12192000"/>
                  <a:gd name="connsiteY18" fmla="*/ 193822 h 757168"/>
                  <a:gd name="connsiteX19" fmla="*/ 2021514 w 12192000"/>
                  <a:gd name="connsiteY19" fmla="*/ 204186 h 757168"/>
                  <a:gd name="connsiteX20" fmla="*/ 2111753 w 12192000"/>
                  <a:gd name="connsiteY20" fmla="*/ 223797 h 757168"/>
                  <a:gd name="connsiteX21" fmla="*/ 2169356 w 12192000"/>
                  <a:gd name="connsiteY21" fmla="*/ 241125 h 757168"/>
                  <a:gd name="connsiteX22" fmla="*/ 2286638 w 12192000"/>
                  <a:gd name="connsiteY22" fmla="*/ 257382 h 757168"/>
                  <a:gd name="connsiteX23" fmla="*/ 2308368 w 12192000"/>
                  <a:gd name="connsiteY23" fmla="*/ 256995 h 757168"/>
                  <a:gd name="connsiteX24" fmla="*/ 2660621 w 12192000"/>
                  <a:gd name="connsiteY24" fmla="*/ 262863 h 757168"/>
                  <a:gd name="connsiteX25" fmla="*/ 2801134 w 12192000"/>
                  <a:gd name="connsiteY25" fmla="*/ 250006 h 757168"/>
                  <a:gd name="connsiteX26" fmla="*/ 2830994 w 12192000"/>
                  <a:gd name="connsiteY26" fmla="*/ 249091 h 757168"/>
                  <a:gd name="connsiteX27" fmla="*/ 3129084 w 12192000"/>
                  <a:gd name="connsiteY27" fmla="*/ 242009 h 757168"/>
                  <a:gd name="connsiteX28" fmla="*/ 3162162 w 12192000"/>
                  <a:gd name="connsiteY28" fmla="*/ 242789 h 757168"/>
                  <a:gd name="connsiteX29" fmla="*/ 3254072 w 12192000"/>
                  <a:gd name="connsiteY29" fmla="*/ 251612 h 757168"/>
                  <a:gd name="connsiteX30" fmla="*/ 3473491 w 12192000"/>
                  <a:gd name="connsiteY30" fmla="*/ 221903 h 757168"/>
                  <a:gd name="connsiteX31" fmla="*/ 3691860 w 12192000"/>
                  <a:gd name="connsiteY31" fmla="*/ 219228 h 757168"/>
                  <a:gd name="connsiteX32" fmla="*/ 3811494 w 12192000"/>
                  <a:gd name="connsiteY32" fmla="*/ 225691 h 757168"/>
                  <a:gd name="connsiteX33" fmla="*/ 3897533 w 12192000"/>
                  <a:gd name="connsiteY33" fmla="*/ 220087 h 757168"/>
                  <a:gd name="connsiteX34" fmla="*/ 4109430 w 12192000"/>
                  <a:gd name="connsiteY34" fmla="*/ 200477 h 757168"/>
                  <a:gd name="connsiteX35" fmla="*/ 4208772 w 12192000"/>
                  <a:gd name="connsiteY35" fmla="*/ 200914 h 757168"/>
                  <a:gd name="connsiteX36" fmla="*/ 4314641 w 12192000"/>
                  <a:gd name="connsiteY36" fmla="*/ 196159 h 757168"/>
                  <a:gd name="connsiteX37" fmla="*/ 4577622 w 12192000"/>
                  <a:gd name="connsiteY37" fmla="*/ 163774 h 757168"/>
                  <a:gd name="connsiteX38" fmla="*/ 4790345 w 12192000"/>
                  <a:gd name="connsiteY38" fmla="*/ 177592 h 757168"/>
                  <a:gd name="connsiteX39" fmla="*/ 4926164 w 12192000"/>
                  <a:gd name="connsiteY39" fmla="*/ 184139 h 757168"/>
                  <a:gd name="connsiteX40" fmla="*/ 5088812 w 12192000"/>
                  <a:gd name="connsiteY40" fmla="*/ 177401 h 757168"/>
                  <a:gd name="connsiteX41" fmla="*/ 5222466 w 12192000"/>
                  <a:gd name="connsiteY41" fmla="*/ 162082 h 757168"/>
                  <a:gd name="connsiteX42" fmla="*/ 5406528 w 12192000"/>
                  <a:gd name="connsiteY42" fmla="*/ 153987 h 757168"/>
                  <a:gd name="connsiteX43" fmla="*/ 5590716 w 12192000"/>
                  <a:gd name="connsiteY43" fmla="*/ 129490 h 757168"/>
                  <a:gd name="connsiteX44" fmla="*/ 5719429 w 12192000"/>
                  <a:gd name="connsiteY44" fmla="*/ 110099 h 757168"/>
                  <a:gd name="connsiteX45" fmla="*/ 5897895 w 12192000"/>
                  <a:gd name="connsiteY45" fmla="*/ 96368 h 757168"/>
                  <a:gd name="connsiteX46" fmla="*/ 6169957 w 12192000"/>
                  <a:gd name="connsiteY46" fmla="*/ 94411 h 757168"/>
                  <a:gd name="connsiteX47" fmla="*/ 6294827 w 12192000"/>
                  <a:gd name="connsiteY47" fmla="*/ 99236 h 757168"/>
                  <a:gd name="connsiteX48" fmla="*/ 6494261 w 12192000"/>
                  <a:gd name="connsiteY48" fmla="*/ 71724 h 757168"/>
                  <a:gd name="connsiteX49" fmla="*/ 6579627 w 12192000"/>
                  <a:gd name="connsiteY49" fmla="*/ 57883 h 757168"/>
                  <a:gd name="connsiteX50" fmla="*/ 6654800 w 12192000"/>
                  <a:gd name="connsiteY50" fmla="*/ 77086 h 757168"/>
                  <a:gd name="connsiteX51" fmla="*/ 6703059 w 12192000"/>
                  <a:gd name="connsiteY51" fmla="*/ 97166 h 757168"/>
                  <a:gd name="connsiteX52" fmla="*/ 6859445 w 12192000"/>
                  <a:gd name="connsiteY52" fmla="*/ 90481 h 757168"/>
                  <a:gd name="connsiteX53" fmla="*/ 7025414 w 12192000"/>
                  <a:gd name="connsiteY53" fmla="*/ 83536 h 757168"/>
                  <a:gd name="connsiteX54" fmla="*/ 7144137 w 12192000"/>
                  <a:gd name="connsiteY54" fmla="*/ 79264 h 757168"/>
                  <a:gd name="connsiteX55" fmla="*/ 7291235 w 12192000"/>
                  <a:gd name="connsiteY55" fmla="*/ 95367 h 757168"/>
                  <a:gd name="connsiteX56" fmla="*/ 7407395 w 12192000"/>
                  <a:gd name="connsiteY56" fmla="*/ 104888 h 757168"/>
                  <a:gd name="connsiteX57" fmla="*/ 7500837 w 12192000"/>
                  <a:gd name="connsiteY57" fmla="*/ 119515 h 757168"/>
                  <a:gd name="connsiteX58" fmla="*/ 7533567 w 12192000"/>
                  <a:gd name="connsiteY58" fmla="*/ 126955 h 757168"/>
                  <a:gd name="connsiteX59" fmla="*/ 7792910 w 12192000"/>
                  <a:gd name="connsiteY59" fmla="*/ 185188 h 757168"/>
                  <a:gd name="connsiteX60" fmla="*/ 8070699 w 12192000"/>
                  <a:gd name="connsiteY60" fmla="*/ 235423 h 757168"/>
                  <a:gd name="connsiteX61" fmla="*/ 8253177 w 12192000"/>
                  <a:gd name="connsiteY61" fmla="*/ 222473 h 757168"/>
                  <a:gd name="connsiteX62" fmla="*/ 8320683 w 12192000"/>
                  <a:gd name="connsiteY62" fmla="*/ 226393 h 757168"/>
                  <a:gd name="connsiteX63" fmla="*/ 8631438 w 12192000"/>
                  <a:gd name="connsiteY63" fmla="*/ 237528 h 757168"/>
                  <a:gd name="connsiteX64" fmla="*/ 8686410 w 12192000"/>
                  <a:gd name="connsiteY64" fmla="*/ 234877 h 757168"/>
                  <a:gd name="connsiteX65" fmla="*/ 8980658 w 12192000"/>
                  <a:gd name="connsiteY65" fmla="*/ 273001 h 757168"/>
                  <a:gd name="connsiteX66" fmla="*/ 9087625 w 12192000"/>
                  <a:gd name="connsiteY66" fmla="*/ 282423 h 757168"/>
                  <a:gd name="connsiteX67" fmla="*/ 9186017 w 12192000"/>
                  <a:gd name="connsiteY67" fmla="*/ 293875 h 757168"/>
                  <a:gd name="connsiteX68" fmla="*/ 9323931 w 12192000"/>
                  <a:gd name="connsiteY68" fmla="*/ 302628 h 757168"/>
                  <a:gd name="connsiteX69" fmla="*/ 9467213 w 12192000"/>
                  <a:gd name="connsiteY69" fmla="*/ 307275 h 757168"/>
                  <a:gd name="connsiteX70" fmla="*/ 9626826 w 12192000"/>
                  <a:gd name="connsiteY70" fmla="*/ 316213 h 757168"/>
                  <a:gd name="connsiteX71" fmla="*/ 9689696 w 12192000"/>
                  <a:gd name="connsiteY71" fmla="*/ 324467 h 757168"/>
                  <a:gd name="connsiteX72" fmla="*/ 9860526 w 12192000"/>
                  <a:gd name="connsiteY72" fmla="*/ 329986 h 757168"/>
                  <a:gd name="connsiteX73" fmla="*/ 9949775 w 12192000"/>
                  <a:gd name="connsiteY73" fmla="*/ 340386 h 757168"/>
                  <a:gd name="connsiteX74" fmla="*/ 10097252 w 12192000"/>
                  <a:gd name="connsiteY74" fmla="*/ 349262 h 757168"/>
                  <a:gd name="connsiteX75" fmla="*/ 10145261 w 12192000"/>
                  <a:gd name="connsiteY75" fmla="*/ 353113 h 757168"/>
                  <a:gd name="connsiteX76" fmla="*/ 10188159 w 12192000"/>
                  <a:gd name="connsiteY76" fmla="*/ 356124 h 757168"/>
                  <a:gd name="connsiteX77" fmla="*/ 10336144 w 12192000"/>
                  <a:gd name="connsiteY77" fmla="*/ 348235 h 757168"/>
                  <a:gd name="connsiteX78" fmla="*/ 10466847 w 12192000"/>
                  <a:gd name="connsiteY78" fmla="*/ 354131 h 757168"/>
                  <a:gd name="connsiteX79" fmla="*/ 10696514 w 12192000"/>
                  <a:gd name="connsiteY79" fmla="*/ 353575 h 757168"/>
                  <a:gd name="connsiteX80" fmla="*/ 10746932 w 12192000"/>
                  <a:gd name="connsiteY80" fmla="*/ 360606 h 757168"/>
                  <a:gd name="connsiteX81" fmla="*/ 10905388 w 12192000"/>
                  <a:gd name="connsiteY81" fmla="*/ 370627 h 757168"/>
                  <a:gd name="connsiteX82" fmla="*/ 10995602 w 12192000"/>
                  <a:gd name="connsiteY82" fmla="*/ 376691 h 757168"/>
                  <a:gd name="connsiteX83" fmla="*/ 11107647 w 12192000"/>
                  <a:gd name="connsiteY83" fmla="*/ 373405 h 757168"/>
                  <a:gd name="connsiteX84" fmla="*/ 11302440 w 12192000"/>
                  <a:gd name="connsiteY84" fmla="*/ 364156 h 757168"/>
                  <a:gd name="connsiteX85" fmla="*/ 11353613 w 12192000"/>
                  <a:gd name="connsiteY85" fmla="*/ 363785 h 757168"/>
                  <a:gd name="connsiteX86" fmla="*/ 11447323 w 12192000"/>
                  <a:gd name="connsiteY86" fmla="*/ 359346 h 757168"/>
                  <a:gd name="connsiteX87" fmla="*/ 11464292 w 12192000"/>
                  <a:gd name="connsiteY87" fmla="*/ 358519 h 757168"/>
                  <a:gd name="connsiteX88" fmla="*/ 11607560 w 12192000"/>
                  <a:gd name="connsiteY88" fmla="*/ 342370 h 757168"/>
                  <a:gd name="connsiteX89" fmla="*/ 11681426 w 12192000"/>
                  <a:gd name="connsiteY89" fmla="*/ 344335 h 757168"/>
                  <a:gd name="connsiteX90" fmla="*/ 11893565 w 12192000"/>
                  <a:gd name="connsiteY90" fmla="*/ 355261 h 757168"/>
                  <a:gd name="connsiteX91" fmla="*/ 11983290 w 12192000"/>
                  <a:gd name="connsiteY91" fmla="*/ 363588 h 757168"/>
                  <a:gd name="connsiteX92" fmla="*/ 12192000 w 12192000"/>
                  <a:gd name="connsiteY92" fmla="*/ 388018 h 757168"/>
                  <a:gd name="connsiteX93" fmla="*/ 12192000 w 12192000"/>
                  <a:gd name="connsiteY93" fmla="*/ 577115 h 757168"/>
                  <a:gd name="connsiteX94" fmla="*/ 12157329 w 12192000"/>
                  <a:gd name="connsiteY94" fmla="*/ 588862 h 757168"/>
                  <a:gd name="connsiteX95" fmla="*/ 12066948 w 12192000"/>
                  <a:gd name="connsiteY95" fmla="*/ 586034 h 757168"/>
                  <a:gd name="connsiteX96" fmla="*/ 11911344 w 12192000"/>
                  <a:gd name="connsiteY96" fmla="*/ 521599 h 757168"/>
                  <a:gd name="connsiteX97" fmla="*/ 11847823 w 12192000"/>
                  <a:gd name="connsiteY97" fmla="*/ 511785 h 757168"/>
                  <a:gd name="connsiteX98" fmla="*/ 11737547 w 12192000"/>
                  <a:gd name="connsiteY98" fmla="*/ 502380 h 757168"/>
                  <a:gd name="connsiteX99" fmla="*/ 11636052 w 12192000"/>
                  <a:gd name="connsiteY99" fmla="*/ 514993 h 757168"/>
                  <a:gd name="connsiteX100" fmla="*/ 11394706 w 12192000"/>
                  <a:gd name="connsiteY100" fmla="*/ 590867 h 757168"/>
                  <a:gd name="connsiteX101" fmla="*/ 11354978 w 12192000"/>
                  <a:gd name="connsiteY101" fmla="*/ 597561 h 757168"/>
                  <a:gd name="connsiteX102" fmla="*/ 11285306 w 12192000"/>
                  <a:gd name="connsiteY102" fmla="*/ 599825 h 757168"/>
                  <a:gd name="connsiteX103" fmla="*/ 11008528 w 12192000"/>
                  <a:gd name="connsiteY103" fmla="*/ 656670 h 757168"/>
                  <a:gd name="connsiteX104" fmla="*/ 10948735 w 12192000"/>
                  <a:gd name="connsiteY104" fmla="*/ 652964 h 757168"/>
                  <a:gd name="connsiteX105" fmla="*/ 10850698 w 12192000"/>
                  <a:gd name="connsiteY105" fmla="*/ 641721 h 757168"/>
                  <a:gd name="connsiteX106" fmla="*/ 10744026 w 12192000"/>
                  <a:gd name="connsiteY106" fmla="*/ 647769 h 757168"/>
                  <a:gd name="connsiteX107" fmla="*/ 10666160 w 12192000"/>
                  <a:gd name="connsiteY107" fmla="*/ 651891 h 757168"/>
                  <a:gd name="connsiteX108" fmla="*/ 10450521 w 12192000"/>
                  <a:gd name="connsiteY108" fmla="*/ 616552 h 757168"/>
                  <a:gd name="connsiteX109" fmla="*/ 10271192 w 12192000"/>
                  <a:gd name="connsiteY109" fmla="*/ 583498 h 757168"/>
                  <a:gd name="connsiteX110" fmla="*/ 10246067 w 12192000"/>
                  <a:gd name="connsiteY110" fmla="*/ 585423 h 757168"/>
                  <a:gd name="connsiteX111" fmla="*/ 10005027 w 12192000"/>
                  <a:gd name="connsiteY111" fmla="*/ 592252 h 757168"/>
                  <a:gd name="connsiteX112" fmla="*/ 9898681 w 12192000"/>
                  <a:gd name="connsiteY112" fmla="*/ 613195 h 757168"/>
                  <a:gd name="connsiteX113" fmla="*/ 9753225 w 12192000"/>
                  <a:gd name="connsiteY113" fmla="*/ 629038 h 757168"/>
                  <a:gd name="connsiteX114" fmla="*/ 9591376 w 12192000"/>
                  <a:gd name="connsiteY114" fmla="*/ 648601 h 757168"/>
                  <a:gd name="connsiteX115" fmla="*/ 9472860 w 12192000"/>
                  <a:gd name="connsiteY115" fmla="*/ 655936 h 757168"/>
                  <a:gd name="connsiteX116" fmla="*/ 9299788 w 12192000"/>
                  <a:gd name="connsiteY116" fmla="*/ 636945 h 757168"/>
                  <a:gd name="connsiteX117" fmla="*/ 9264605 w 12192000"/>
                  <a:gd name="connsiteY117" fmla="*/ 627087 h 757168"/>
                  <a:gd name="connsiteX118" fmla="*/ 8926435 w 12192000"/>
                  <a:gd name="connsiteY118" fmla="*/ 549269 h 757168"/>
                  <a:gd name="connsiteX119" fmla="*/ 8698934 w 12192000"/>
                  <a:gd name="connsiteY119" fmla="*/ 536583 h 757168"/>
                  <a:gd name="connsiteX120" fmla="*/ 8622862 w 12192000"/>
                  <a:gd name="connsiteY120" fmla="*/ 541563 h 757168"/>
                  <a:gd name="connsiteX121" fmla="*/ 8482784 w 12192000"/>
                  <a:gd name="connsiteY121" fmla="*/ 574094 h 757168"/>
                  <a:gd name="connsiteX122" fmla="*/ 8421565 w 12192000"/>
                  <a:gd name="connsiteY122" fmla="*/ 576610 h 757168"/>
                  <a:gd name="connsiteX123" fmla="*/ 8313469 w 12192000"/>
                  <a:gd name="connsiteY123" fmla="*/ 574762 h 757168"/>
                  <a:gd name="connsiteX124" fmla="*/ 8079520 w 12192000"/>
                  <a:gd name="connsiteY124" fmla="*/ 558685 h 757168"/>
                  <a:gd name="connsiteX125" fmla="*/ 7773327 w 12192000"/>
                  <a:gd name="connsiteY125" fmla="*/ 558854 h 757168"/>
                  <a:gd name="connsiteX126" fmla="*/ 7652477 w 12192000"/>
                  <a:gd name="connsiteY126" fmla="*/ 547561 h 757168"/>
                  <a:gd name="connsiteX127" fmla="*/ 7522274 w 12192000"/>
                  <a:gd name="connsiteY127" fmla="*/ 532150 h 757168"/>
                  <a:gd name="connsiteX128" fmla="*/ 7484080 w 12192000"/>
                  <a:gd name="connsiteY128" fmla="*/ 530532 h 757168"/>
                  <a:gd name="connsiteX129" fmla="*/ 7282277 w 12192000"/>
                  <a:gd name="connsiteY129" fmla="*/ 540177 h 757168"/>
                  <a:gd name="connsiteX130" fmla="*/ 7235690 w 12192000"/>
                  <a:gd name="connsiteY130" fmla="*/ 551282 h 757168"/>
                  <a:gd name="connsiteX131" fmla="*/ 7116339 w 12192000"/>
                  <a:gd name="connsiteY131" fmla="*/ 539494 h 757168"/>
                  <a:gd name="connsiteX132" fmla="*/ 7011067 w 12192000"/>
                  <a:gd name="connsiteY132" fmla="*/ 511848 h 757168"/>
                  <a:gd name="connsiteX133" fmla="*/ 6403234 w 12192000"/>
                  <a:gd name="connsiteY133" fmla="*/ 432296 h 757168"/>
                  <a:gd name="connsiteX134" fmla="*/ 6036273 w 12192000"/>
                  <a:gd name="connsiteY134" fmla="*/ 412301 h 757168"/>
                  <a:gd name="connsiteX135" fmla="*/ 5780467 w 12192000"/>
                  <a:gd name="connsiteY135" fmla="*/ 377910 h 757168"/>
                  <a:gd name="connsiteX136" fmla="*/ 5739051 w 12192000"/>
                  <a:gd name="connsiteY136" fmla="*/ 353609 h 757168"/>
                  <a:gd name="connsiteX137" fmla="*/ 5583566 w 12192000"/>
                  <a:gd name="connsiteY137" fmla="*/ 321995 h 757168"/>
                  <a:gd name="connsiteX138" fmla="*/ 5432030 w 12192000"/>
                  <a:gd name="connsiteY138" fmla="*/ 362512 h 757168"/>
                  <a:gd name="connsiteX139" fmla="*/ 5241398 w 12192000"/>
                  <a:gd name="connsiteY139" fmla="*/ 425781 h 757168"/>
                  <a:gd name="connsiteX140" fmla="*/ 5139710 w 12192000"/>
                  <a:gd name="connsiteY140" fmla="*/ 421022 h 757168"/>
                  <a:gd name="connsiteX141" fmla="*/ 4929402 w 12192000"/>
                  <a:gd name="connsiteY141" fmla="*/ 424310 h 757168"/>
                  <a:gd name="connsiteX142" fmla="*/ 4782793 w 12192000"/>
                  <a:gd name="connsiteY142" fmla="*/ 441046 h 757168"/>
                  <a:gd name="connsiteX143" fmla="*/ 4577594 w 12192000"/>
                  <a:gd name="connsiteY143" fmla="*/ 459290 h 757168"/>
                  <a:gd name="connsiteX144" fmla="*/ 4500826 w 12192000"/>
                  <a:gd name="connsiteY144" fmla="*/ 470529 h 757168"/>
                  <a:gd name="connsiteX145" fmla="*/ 4317973 w 12192000"/>
                  <a:gd name="connsiteY145" fmla="*/ 483649 h 757168"/>
                  <a:gd name="connsiteX146" fmla="*/ 4166722 w 12192000"/>
                  <a:gd name="connsiteY146" fmla="*/ 490602 h 757168"/>
                  <a:gd name="connsiteX147" fmla="*/ 4042814 w 12192000"/>
                  <a:gd name="connsiteY147" fmla="*/ 530660 h 757168"/>
                  <a:gd name="connsiteX148" fmla="*/ 4002653 w 12192000"/>
                  <a:gd name="connsiteY148" fmla="*/ 552594 h 757168"/>
                  <a:gd name="connsiteX149" fmla="*/ 3969549 w 12192000"/>
                  <a:gd name="connsiteY149" fmla="*/ 566312 h 757168"/>
                  <a:gd name="connsiteX150" fmla="*/ 3821685 w 12192000"/>
                  <a:gd name="connsiteY150" fmla="*/ 649183 h 757168"/>
                  <a:gd name="connsiteX151" fmla="*/ 3805138 w 12192000"/>
                  <a:gd name="connsiteY151" fmla="*/ 655947 h 757168"/>
                  <a:gd name="connsiteX152" fmla="*/ 3609177 w 12192000"/>
                  <a:gd name="connsiteY152" fmla="*/ 687459 h 757168"/>
                  <a:gd name="connsiteX153" fmla="*/ 3539727 w 12192000"/>
                  <a:gd name="connsiteY153" fmla="*/ 706521 h 757168"/>
                  <a:gd name="connsiteX154" fmla="*/ 3396572 w 12192000"/>
                  <a:gd name="connsiteY154" fmla="*/ 755681 h 757168"/>
                  <a:gd name="connsiteX155" fmla="*/ 3341054 w 12192000"/>
                  <a:gd name="connsiteY155" fmla="*/ 754679 h 757168"/>
                  <a:gd name="connsiteX156" fmla="*/ 3138775 w 12192000"/>
                  <a:gd name="connsiteY156" fmla="*/ 710120 h 757168"/>
                  <a:gd name="connsiteX157" fmla="*/ 3037283 w 12192000"/>
                  <a:gd name="connsiteY157" fmla="*/ 666453 h 757168"/>
                  <a:gd name="connsiteX158" fmla="*/ 3002117 w 12192000"/>
                  <a:gd name="connsiteY158" fmla="*/ 649347 h 757168"/>
                  <a:gd name="connsiteX159" fmla="*/ 2747294 w 12192000"/>
                  <a:gd name="connsiteY159" fmla="*/ 652400 h 757168"/>
                  <a:gd name="connsiteX160" fmla="*/ 2676273 w 12192000"/>
                  <a:gd name="connsiteY160" fmla="*/ 652304 h 757168"/>
                  <a:gd name="connsiteX161" fmla="*/ 2432360 w 12192000"/>
                  <a:gd name="connsiteY161" fmla="*/ 657836 h 757168"/>
                  <a:gd name="connsiteX162" fmla="*/ 2382311 w 12192000"/>
                  <a:gd name="connsiteY162" fmla="*/ 650824 h 757168"/>
                  <a:gd name="connsiteX163" fmla="*/ 2055134 w 12192000"/>
                  <a:gd name="connsiteY163" fmla="*/ 630053 h 757168"/>
                  <a:gd name="connsiteX164" fmla="*/ 2031829 w 12192000"/>
                  <a:gd name="connsiteY164" fmla="*/ 639324 h 757168"/>
                  <a:gd name="connsiteX165" fmla="*/ 1912764 w 12192000"/>
                  <a:gd name="connsiteY165" fmla="*/ 664183 h 757168"/>
                  <a:gd name="connsiteX166" fmla="*/ 1755637 w 12192000"/>
                  <a:gd name="connsiteY166" fmla="*/ 663960 h 757168"/>
                  <a:gd name="connsiteX167" fmla="*/ 1727159 w 12192000"/>
                  <a:gd name="connsiteY167" fmla="*/ 659605 h 757168"/>
                  <a:gd name="connsiteX168" fmla="*/ 1622470 w 12192000"/>
                  <a:gd name="connsiteY168" fmla="*/ 634850 h 757168"/>
                  <a:gd name="connsiteX169" fmla="*/ 1385955 w 12192000"/>
                  <a:gd name="connsiteY169" fmla="*/ 604522 h 757168"/>
                  <a:gd name="connsiteX170" fmla="*/ 1340055 w 12192000"/>
                  <a:gd name="connsiteY170" fmla="*/ 595629 h 757168"/>
                  <a:gd name="connsiteX171" fmla="*/ 1257271 w 12192000"/>
                  <a:gd name="connsiteY171" fmla="*/ 581180 h 757168"/>
                  <a:gd name="connsiteX172" fmla="*/ 1031914 w 12192000"/>
                  <a:gd name="connsiteY172" fmla="*/ 562692 h 757168"/>
                  <a:gd name="connsiteX173" fmla="*/ 922031 w 12192000"/>
                  <a:gd name="connsiteY173" fmla="*/ 566853 h 757168"/>
                  <a:gd name="connsiteX174" fmla="*/ 873250 w 12192000"/>
                  <a:gd name="connsiteY174" fmla="*/ 563724 h 757168"/>
                  <a:gd name="connsiteX175" fmla="*/ 711627 w 12192000"/>
                  <a:gd name="connsiteY175" fmla="*/ 529880 h 757168"/>
                  <a:gd name="connsiteX176" fmla="*/ 311112 w 12192000"/>
                  <a:gd name="connsiteY176" fmla="*/ 525106 h 757168"/>
                  <a:gd name="connsiteX177" fmla="*/ 184145 w 12192000"/>
                  <a:gd name="connsiteY177" fmla="*/ 532188 h 757168"/>
                  <a:gd name="connsiteX178" fmla="*/ 116886 w 12192000"/>
                  <a:gd name="connsiteY178" fmla="*/ 530572 h 757168"/>
                  <a:gd name="connsiteX179" fmla="*/ 23941 w 12192000"/>
                  <a:gd name="connsiteY179" fmla="*/ 506433 h 757168"/>
                  <a:gd name="connsiteX180" fmla="*/ 0 w 12192000"/>
                  <a:gd name="connsiteY180" fmla="*/ 502149 h 757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</a:cxnLst>
                <a:rect l="l" t="t" r="r" b="b"/>
                <a:pathLst>
                  <a:path w="12192000" h="757168">
                    <a:moveTo>
                      <a:pt x="0" y="0"/>
                    </a:moveTo>
                    <a:lnTo>
                      <a:pt x="41653" y="6945"/>
                    </a:lnTo>
                    <a:cubicBezTo>
                      <a:pt x="55151" y="9178"/>
                      <a:pt x="68996" y="11810"/>
                      <a:pt x="81317" y="15509"/>
                    </a:cubicBezTo>
                    <a:cubicBezTo>
                      <a:pt x="92911" y="18978"/>
                      <a:pt x="102562" y="24446"/>
                      <a:pt x="114150" y="28105"/>
                    </a:cubicBezTo>
                    <a:cubicBezTo>
                      <a:pt x="145644" y="37958"/>
                      <a:pt x="177914" y="47281"/>
                      <a:pt x="214865" y="58374"/>
                    </a:cubicBezTo>
                    <a:cubicBezTo>
                      <a:pt x="236680" y="42349"/>
                      <a:pt x="264438" y="53534"/>
                      <a:pt x="299237" y="63560"/>
                    </a:cubicBezTo>
                    <a:cubicBezTo>
                      <a:pt x="334763" y="73816"/>
                      <a:pt x="376093" y="78654"/>
                      <a:pt x="415570" y="83774"/>
                    </a:cubicBezTo>
                    <a:cubicBezTo>
                      <a:pt x="487949" y="93100"/>
                      <a:pt x="560804" y="100354"/>
                      <a:pt x="633210" y="109108"/>
                    </a:cubicBezTo>
                    <a:cubicBezTo>
                      <a:pt x="648566" y="111058"/>
                      <a:pt x="666073" y="114072"/>
                      <a:pt x="677567" y="119446"/>
                    </a:cubicBezTo>
                    <a:cubicBezTo>
                      <a:pt x="756262" y="155621"/>
                      <a:pt x="853422" y="169678"/>
                      <a:pt x="946429" y="171502"/>
                    </a:cubicBezTo>
                    <a:cubicBezTo>
                      <a:pt x="1019582" y="173044"/>
                      <a:pt x="1091239" y="175083"/>
                      <a:pt x="1163367" y="182106"/>
                    </a:cubicBezTo>
                    <a:cubicBezTo>
                      <a:pt x="1168863" y="182586"/>
                      <a:pt x="1176224" y="182589"/>
                      <a:pt x="1180337" y="181279"/>
                    </a:cubicBezTo>
                    <a:cubicBezTo>
                      <a:pt x="1205822" y="172503"/>
                      <a:pt x="1231920" y="173109"/>
                      <a:pt x="1263939" y="173070"/>
                    </a:cubicBezTo>
                    <a:cubicBezTo>
                      <a:pt x="1309211" y="172961"/>
                      <a:pt x="1350592" y="176848"/>
                      <a:pt x="1392213" y="183225"/>
                    </a:cubicBezTo>
                    <a:cubicBezTo>
                      <a:pt x="1422516" y="187866"/>
                      <a:pt x="1453010" y="195759"/>
                      <a:pt x="1479752" y="205174"/>
                    </a:cubicBezTo>
                    <a:cubicBezTo>
                      <a:pt x="1516962" y="218381"/>
                      <a:pt x="1553071" y="224660"/>
                      <a:pt x="1589813" y="211706"/>
                    </a:cubicBezTo>
                    <a:cubicBezTo>
                      <a:pt x="1629541" y="197953"/>
                      <a:pt x="1673292" y="205778"/>
                      <a:pt x="1716264" y="207459"/>
                    </a:cubicBezTo>
                    <a:cubicBezTo>
                      <a:pt x="1734988" y="208248"/>
                      <a:pt x="1754789" y="209668"/>
                      <a:pt x="1772900" y="208137"/>
                    </a:cubicBezTo>
                    <a:cubicBezTo>
                      <a:pt x="1825381" y="203828"/>
                      <a:pt x="1876222" y="195808"/>
                      <a:pt x="1929319" y="193822"/>
                    </a:cubicBezTo>
                    <a:cubicBezTo>
                      <a:pt x="1958819" y="192698"/>
                      <a:pt x="1991232" y="199166"/>
                      <a:pt x="2021514" y="204186"/>
                    </a:cubicBezTo>
                    <a:cubicBezTo>
                      <a:pt x="2052154" y="209417"/>
                      <a:pt x="2082323" y="216530"/>
                      <a:pt x="2111753" y="223797"/>
                    </a:cubicBezTo>
                    <a:cubicBezTo>
                      <a:pt x="2131736" y="228659"/>
                      <a:pt x="2153567" y="233429"/>
                      <a:pt x="2169356" y="241125"/>
                    </a:cubicBezTo>
                    <a:cubicBezTo>
                      <a:pt x="2205243" y="258649"/>
                      <a:pt x="2242901" y="263295"/>
                      <a:pt x="2286638" y="257382"/>
                    </a:cubicBezTo>
                    <a:cubicBezTo>
                      <a:pt x="2293313" y="256396"/>
                      <a:pt x="2301018" y="256799"/>
                      <a:pt x="2308368" y="256995"/>
                    </a:cubicBezTo>
                    <a:cubicBezTo>
                      <a:pt x="2426026" y="259155"/>
                      <a:pt x="2543593" y="262834"/>
                      <a:pt x="2660621" y="262863"/>
                    </a:cubicBezTo>
                    <a:cubicBezTo>
                      <a:pt x="2708088" y="262871"/>
                      <a:pt x="2754165" y="254412"/>
                      <a:pt x="2801134" y="250006"/>
                    </a:cubicBezTo>
                    <a:cubicBezTo>
                      <a:pt x="2810748" y="249174"/>
                      <a:pt x="2821504" y="247638"/>
                      <a:pt x="2830994" y="249091"/>
                    </a:cubicBezTo>
                    <a:cubicBezTo>
                      <a:pt x="2934354" y="264045"/>
                      <a:pt x="3032340" y="255254"/>
                      <a:pt x="3129084" y="242009"/>
                    </a:cubicBezTo>
                    <a:cubicBezTo>
                      <a:pt x="3139090" y="240625"/>
                      <a:pt x="3151170" y="241831"/>
                      <a:pt x="3162162" y="242789"/>
                    </a:cubicBezTo>
                    <a:cubicBezTo>
                      <a:pt x="3192925" y="245736"/>
                      <a:pt x="3225969" y="254145"/>
                      <a:pt x="3254072" y="251612"/>
                    </a:cubicBezTo>
                    <a:cubicBezTo>
                      <a:pt x="3328782" y="244461"/>
                      <a:pt x="3402881" y="234992"/>
                      <a:pt x="3473491" y="221903"/>
                    </a:cubicBezTo>
                    <a:cubicBezTo>
                      <a:pt x="3545212" y="208683"/>
                      <a:pt x="3611651" y="197856"/>
                      <a:pt x="3691860" y="219228"/>
                    </a:cubicBezTo>
                    <a:cubicBezTo>
                      <a:pt x="3725977" y="228268"/>
                      <a:pt x="3771754" y="225515"/>
                      <a:pt x="3811494" y="225691"/>
                    </a:cubicBezTo>
                    <a:cubicBezTo>
                      <a:pt x="3840564" y="225687"/>
                      <a:pt x="3868906" y="218586"/>
                      <a:pt x="3897533" y="220087"/>
                    </a:cubicBezTo>
                    <a:cubicBezTo>
                      <a:pt x="3973874" y="224087"/>
                      <a:pt x="4042293" y="217563"/>
                      <a:pt x="4109430" y="200477"/>
                    </a:cubicBezTo>
                    <a:cubicBezTo>
                      <a:pt x="4135544" y="193834"/>
                      <a:pt x="4175268" y="201258"/>
                      <a:pt x="4208772" y="200914"/>
                    </a:cubicBezTo>
                    <a:cubicBezTo>
                      <a:pt x="4244136" y="200288"/>
                      <a:pt x="4280583" y="199908"/>
                      <a:pt x="4314641" y="196159"/>
                    </a:cubicBezTo>
                    <a:cubicBezTo>
                      <a:pt x="4402743" y="186278"/>
                      <a:pt x="4489848" y="174436"/>
                      <a:pt x="4577622" y="163774"/>
                    </a:cubicBezTo>
                    <a:cubicBezTo>
                      <a:pt x="4649843" y="154967"/>
                      <a:pt x="4719794" y="168553"/>
                      <a:pt x="4790345" y="177592"/>
                    </a:cubicBezTo>
                    <a:cubicBezTo>
                      <a:pt x="4834576" y="183345"/>
                      <a:pt x="4875614" y="193701"/>
                      <a:pt x="4926164" y="184139"/>
                    </a:cubicBezTo>
                    <a:cubicBezTo>
                      <a:pt x="4974485" y="175032"/>
                      <a:pt x="5034899" y="180870"/>
                      <a:pt x="5088812" y="177401"/>
                    </a:cubicBezTo>
                    <a:cubicBezTo>
                      <a:pt x="5134238" y="174439"/>
                      <a:pt x="5178353" y="168165"/>
                      <a:pt x="5222466" y="162082"/>
                    </a:cubicBezTo>
                    <a:cubicBezTo>
                      <a:pt x="5282519" y="153783"/>
                      <a:pt x="5341864" y="144876"/>
                      <a:pt x="5406528" y="153987"/>
                    </a:cubicBezTo>
                    <a:cubicBezTo>
                      <a:pt x="5479960" y="164323"/>
                      <a:pt x="5531876" y="142624"/>
                      <a:pt x="5590716" y="129490"/>
                    </a:cubicBezTo>
                    <a:cubicBezTo>
                      <a:pt x="5631296" y="120553"/>
                      <a:pt x="5675395" y="114659"/>
                      <a:pt x="5719429" y="110099"/>
                    </a:cubicBezTo>
                    <a:cubicBezTo>
                      <a:pt x="5778247" y="104215"/>
                      <a:pt x="5838715" y="102042"/>
                      <a:pt x="5897895" y="96368"/>
                    </a:cubicBezTo>
                    <a:cubicBezTo>
                      <a:pt x="5987399" y="87895"/>
                      <a:pt x="6077855" y="82333"/>
                      <a:pt x="6169957" y="94411"/>
                    </a:cubicBezTo>
                    <a:cubicBezTo>
                      <a:pt x="6212360" y="99875"/>
                      <a:pt x="6252010" y="101763"/>
                      <a:pt x="6294827" y="99236"/>
                    </a:cubicBezTo>
                    <a:cubicBezTo>
                      <a:pt x="6364965" y="95091"/>
                      <a:pt x="6436581" y="97891"/>
                      <a:pt x="6494261" y="71724"/>
                    </a:cubicBezTo>
                    <a:cubicBezTo>
                      <a:pt x="6514615" y="62488"/>
                      <a:pt x="6550354" y="61691"/>
                      <a:pt x="6579627" y="57883"/>
                    </a:cubicBezTo>
                    <a:cubicBezTo>
                      <a:pt x="6613354" y="53353"/>
                      <a:pt x="6637770" y="57878"/>
                      <a:pt x="6654800" y="77086"/>
                    </a:cubicBezTo>
                    <a:cubicBezTo>
                      <a:pt x="6662444" y="85688"/>
                      <a:pt x="6685147" y="94892"/>
                      <a:pt x="6703059" y="97166"/>
                    </a:cubicBezTo>
                    <a:cubicBezTo>
                      <a:pt x="6756799" y="103989"/>
                      <a:pt x="6806654" y="100687"/>
                      <a:pt x="6859445" y="90481"/>
                    </a:cubicBezTo>
                    <a:cubicBezTo>
                      <a:pt x="6908894" y="80861"/>
                      <a:pt x="6969747" y="85387"/>
                      <a:pt x="7025414" y="83536"/>
                    </a:cubicBezTo>
                    <a:cubicBezTo>
                      <a:pt x="7064862" y="82168"/>
                      <a:pt x="7104501" y="77186"/>
                      <a:pt x="7144137" y="79264"/>
                    </a:cubicBezTo>
                    <a:cubicBezTo>
                      <a:pt x="7193316" y="81841"/>
                      <a:pt x="7241809" y="90488"/>
                      <a:pt x="7291235" y="95367"/>
                    </a:cubicBezTo>
                    <a:cubicBezTo>
                      <a:pt x="7329668" y="99288"/>
                      <a:pt x="7368978" y="100585"/>
                      <a:pt x="7407395" y="104888"/>
                    </a:cubicBezTo>
                    <a:cubicBezTo>
                      <a:pt x="7438868" y="108256"/>
                      <a:pt x="7469832" y="114265"/>
                      <a:pt x="7500837" y="119515"/>
                    </a:cubicBezTo>
                    <a:cubicBezTo>
                      <a:pt x="7512146" y="121444"/>
                      <a:pt x="7523255" y="127178"/>
                      <a:pt x="7533567" y="126955"/>
                    </a:cubicBezTo>
                    <a:cubicBezTo>
                      <a:pt x="7636025" y="124121"/>
                      <a:pt x="7707510" y="164497"/>
                      <a:pt x="7792910" y="185188"/>
                    </a:cubicBezTo>
                    <a:cubicBezTo>
                      <a:pt x="7882663" y="207063"/>
                      <a:pt x="7969001" y="237914"/>
                      <a:pt x="8070699" y="235423"/>
                    </a:cubicBezTo>
                    <a:cubicBezTo>
                      <a:pt x="8132239" y="233879"/>
                      <a:pt x="8191903" y="225939"/>
                      <a:pt x="8253177" y="222473"/>
                    </a:cubicBezTo>
                    <a:cubicBezTo>
                      <a:pt x="8274949" y="221324"/>
                      <a:pt x="8299150" y="222976"/>
                      <a:pt x="8320683" y="226393"/>
                    </a:cubicBezTo>
                    <a:cubicBezTo>
                      <a:pt x="8424731" y="242340"/>
                      <a:pt x="8527777" y="249266"/>
                      <a:pt x="8631438" y="237528"/>
                    </a:cubicBezTo>
                    <a:cubicBezTo>
                      <a:pt x="8649201" y="235596"/>
                      <a:pt x="8668058" y="233915"/>
                      <a:pt x="8686410" y="234877"/>
                    </a:cubicBezTo>
                    <a:cubicBezTo>
                      <a:pt x="8786966" y="240146"/>
                      <a:pt x="8885480" y="249315"/>
                      <a:pt x="8980658" y="273001"/>
                    </a:cubicBezTo>
                    <a:cubicBezTo>
                      <a:pt x="9012626" y="280972"/>
                      <a:pt x="9052108" y="279035"/>
                      <a:pt x="9087625" y="282423"/>
                    </a:cubicBezTo>
                    <a:cubicBezTo>
                      <a:pt x="9120583" y="285484"/>
                      <a:pt x="9154319" y="287825"/>
                      <a:pt x="9186017" y="293875"/>
                    </a:cubicBezTo>
                    <a:cubicBezTo>
                      <a:pt x="9232288" y="302785"/>
                      <a:pt x="9275554" y="305815"/>
                      <a:pt x="9323931" y="302628"/>
                    </a:cubicBezTo>
                    <a:cubicBezTo>
                      <a:pt x="9370084" y="299705"/>
                      <a:pt x="9419491" y="304964"/>
                      <a:pt x="9467213" y="307275"/>
                    </a:cubicBezTo>
                    <a:cubicBezTo>
                      <a:pt x="9520438" y="309874"/>
                      <a:pt x="9573661" y="312473"/>
                      <a:pt x="9626826" y="316213"/>
                    </a:cubicBezTo>
                    <a:cubicBezTo>
                      <a:pt x="9648094" y="317708"/>
                      <a:pt x="9671915" y="326588"/>
                      <a:pt x="9689696" y="324467"/>
                    </a:cubicBezTo>
                    <a:cubicBezTo>
                      <a:pt x="9747117" y="317175"/>
                      <a:pt x="9803355" y="332523"/>
                      <a:pt x="9860526" y="329986"/>
                    </a:cubicBezTo>
                    <a:cubicBezTo>
                      <a:pt x="9888572" y="328594"/>
                      <a:pt x="9919723" y="338048"/>
                      <a:pt x="9949775" y="340386"/>
                    </a:cubicBezTo>
                    <a:cubicBezTo>
                      <a:pt x="9998886" y="344296"/>
                      <a:pt x="10048092" y="346302"/>
                      <a:pt x="10097252" y="349262"/>
                    </a:cubicBezTo>
                    <a:cubicBezTo>
                      <a:pt x="10113390" y="350297"/>
                      <a:pt x="10129133" y="351886"/>
                      <a:pt x="10145261" y="353113"/>
                    </a:cubicBezTo>
                    <a:cubicBezTo>
                      <a:pt x="10159555" y="354243"/>
                      <a:pt x="10174512" y="356743"/>
                      <a:pt x="10188159" y="356124"/>
                    </a:cubicBezTo>
                    <a:cubicBezTo>
                      <a:pt x="10237589" y="353944"/>
                      <a:pt x="10286441" y="348682"/>
                      <a:pt x="10336144" y="348235"/>
                    </a:cubicBezTo>
                    <a:cubicBezTo>
                      <a:pt x="10379222" y="347822"/>
                      <a:pt x="10423443" y="353764"/>
                      <a:pt x="10466847" y="354131"/>
                    </a:cubicBezTo>
                    <a:cubicBezTo>
                      <a:pt x="10543353" y="354898"/>
                      <a:pt x="10619988" y="353190"/>
                      <a:pt x="10696514" y="353575"/>
                    </a:cubicBezTo>
                    <a:cubicBezTo>
                      <a:pt x="10713071" y="353680"/>
                      <a:pt x="10730069" y="359342"/>
                      <a:pt x="10746932" y="360606"/>
                    </a:cubicBezTo>
                    <a:cubicBezTo>
                      <a:pt x="10799731" y="364326"/>
                      <a:pt x="10852569" y="367289"/>
                      <a:pt x="10905388" y="370627"/>
                    </a:cubicBezTo>
                    <a:cubicBezTo>
                      <a:pt x="10935470" y="372396"/>
                      <a:pt x="10965963" y="373421"/>
                      <a:pt x="10995602" y="376691"/>
                    </a:cubicBezTo>
                    <a:cubicBezTo>
                      <a:pt x="11034750" y="381032"/>
                      <a:pt x="11070168" y="386324"/>
                      <a:pt x="11107647" y="373405"/>
                    </a:cubicBezTo>
                    <a:cubicBezTo>
                      <a:pt x="11165372" y="353347"/>
                      <a:pt x="11236837" y="366060"/>
                      <a:pt x="11302440" y="364156"/>
                    </a:cubicBezTo>
                    <a:cubicBezTo>
                      <a:pt x="11319394" y="363708"/>
                      <a:pt x="11336655" y="364422"/>
                      <a:pt x="11353613" y="363785"/>
                    </a:cubicBezTo>
                    <a:cubicBezTo>
                      <a:pt x="11384961" y="362566"/>
                      <a:pt x="11415955" y="360947"/>
                      <a:pt x="11447323" y="359346"/>
                    </a:cubicBezTo>
                    <a:cubicBezTo>
                      <a:pt x="11452855" y="359066"/>
                      <a:pt x="11459104" y="359200"/>
                      <a:pt x="11464292" y="358519"/>
                    </a:cubicBezTo>
                    <a:cubicBezTo>
                      <a:pt x="11512058" y="353010"/>
                      <a:pt x="11559143" y="346321"/>
                      <a:pt x="11607560" y="342370"/>
                    </a:cubicBezTo>
                    <a:cubicBezTo>
                      <a:pt x="11631218" y="340368"/>
                      <a:pt x="11657295" y="341352"/>
                      <a:pt x="11681426" y="344335"/>
                    </a:cubicBezTo>
                    <a:cubicBezTo>
                      <a:pt x="11751997" y="352993"/>
                      <a:pt x="11821986" y="358760"/>
                      <a:pt x="11893565" y="355261"/>
                    </a:cubicBezTo>
                    <a:cubicBezTo>
                      <a:pt x="11921973" y="353889"/>
                      <a:pt x="11953288" y="360300"/>
                      <a:pt x="11983290" y="363588"/>
                    </a:cubicBezTo>
                    <a:lnTo>
                      <a:pt x="12192000" y="388018"/>
                    </a:lnTo>
                    <a:lnTo>
                      <a:pt x="12192000" y="577115"/>
                    </a:lnTo>
                    <a:lnTo>
                      <a:pt x="12157329" y="588862"/>
                    </a:lnTo>
                    <a:cubicBezTo>
                      <a:pt x="12118393" y="608572"/>
                      <a:pt x="12109715" y="605637"/>
                      <a:pt x="12066948" y="586034"/>
                    </a:cubicBezTo>
                    <a:cubicBezTo>
                      <a:pt x="12016991" y="563193"/>
                      <a:pt x="11965119" y="541779"/>
                      <a:pt x="11911344" y="521599"/>
                    </a:cubicBezTo>
                    <a:cubicBezTo>
                      <a:pt x="11894383" y="515178"/>
                      <a:pt x="11869417" y="514060"/>
                      <a:pt x="11847823" y="511785"/>
                    </a:cubicBezTo>
                    <a:cubicBezTo>
                      <a:pt x="11811233" y="507768"/>
                      <a:pt x="11773630" y="501982"/>
                      <a:pt x="11737547" y="502380"/>
                    </a:cubicBezTo>
                    <a:cubicBezTo>
                      <a:pt x="11702930" y="502855"/>
                      <a:pt x="11668388" y="508866"/>
                      <a:pt x="11636052" y="514993"/>
                    </a:cubicBezTo>
                    <a:cubicBezTo>
                      <a:pt x="11545722" y="532199"/>
                      <a:pt x="11462455" y="555118"/>
                      <a:pt x="11394706" y="590867"/>
                    </a:cubicBezTo>
                    <a:cubicBezTo>
                      <a:pt x="11385999" y="595562"/>
                      <a:pt x="11369016" y="596581"/>
                      <a:pt x="11354978" y="597561"/>
                    </a:cubicBezTo>
                    <a:cubicBezTo>
                      <a:pt x="11332076" y="599224"/>
                      <a:pt x="11308448" y="600655"/>
                      <a:pt x="11285306" y="599825"/>
                    </a:cubicBezTo>
                    <a:cubicBezTo>
                      <a:pt x="11172906" y="595841"/>
                      <a:pt x="11083430" y="617861"/>
                      <a:pt x="11008528" y="656670"/>
                    </a:cubicBezTo>
                    <a:cubicBezTo>
                      <a:pt x="10986971" y="667750"/>
                      <a:pt x="10970753" y="668236"/>
                      <a:pt x="10948735" y="652964"/>
                    </a:cubicBezTo>
                    <a:cubicBezTo>
                      <a:pt x="10923173" y="635218"/>
                      <a:pt x="10885031" y="639705"/>
                      <a:pt x="10850698" y="641721"/>
                    </a:cubicBezTo>
                    <a:cubicBezTo>
                      <a:pt x="10815269" y="643680"/>
                      <a:pt x="10779458" y="645811"/>
                      <a:pt x="10744026" y="647769"/>
                    </a:cubicBezTo>
                    <a:cubicBezTo>
                      <a:pt x="10717832" y="649066"/>
                      <a:pt x="10692021" y="650003"/>
                      <a:pt x="10666160" y="651891"/>
                    </a:cubicBezTo>
                    <a:cubicBezTo>
                      <a:pt x="10585627" y="657783"/>
                      <a:pt x="10513854" y="650969"/>
                      <a:pt x="10450521" y="616552"/>
                    </a:cubicBezTo>
                    <a:cubicBezTo>
                      <a:pt x="10402221" y="590175"/>
                      <a:pt x="10339099" y="579806"/>
                      <a:pt x="10271192" y="583498"/>
                    </a:cubicBezTo>
                    <a:cubicBezTo>
                      <a:pt x="10262701" y="584006"/>
                      <a:pt x="10251859" y="587254"/>
                      <a:pt x="10246067" y="585423"/>
                    </a:cubicBezTo>
                    <a:cubicBezTo>
                      <a:pt x="10158786" y="558528"/>
                      <a:pt x="10086634" y="594049"/>
                      <a:pt x="10005027" y="592252"/>
                    </a:cubicBezTo>
                    <a:cubicBezTo>
                      <a:pt x="9969004" y="591507"/>
                      <a:pt x="9931565" y="603664"/>
                      <a:pt x="9898681" y="613195"/>
                    </a:cubicBezTo>
                    <a:cubicBezTo>
                      <a:pt x="9853463" y="626281"/>
                      <a:pt x="9813049" y="639042"/>
                      <a:pt x="9753225" y="629038"/>
                    </a:cubicBezTo>
                    <a:cubicBezTo>
                      <a:pt x="9693404" y="618845"/>
                      <a:pt x="9637675" y="628898"/>
                      <a:pt x="9591376" y="648601"/>
                    </a:cubicBezTo>
                    <a:cubicBezTo>
                      <a:pt x="9556001" y="663537"/>
                      <a:pt x="9518120" y="663077"/>
                      <a:pt x="9472860" y="655936"/>
                    </a:cubicBezTo>
                    <a:cubicBezTo>
                      <a:pt x="9416283" y="647056"/>
                      <a:pt x="9357217" y="643578"/>
                      <a:pt x="9299788" y="636945"/>
                    </a:cubicBezTo>
                    <a:cubicBezTo>
                      <a:pt x="9287347" y="635531"/>
                      <a:pt x="9271710" y="632039"/>
                      <a:pt x="9264605" y="627087"/>
                    </a:cubicBezTo>
                    <a:cubicBezTo>
                      <a:pt x="9177661" y="565680"/>
                      <a:pt x="9051076" y="558473"/>
                      <a:pt x="8926435" y="549269"/>
                    </a:cubicBezTo>
                    <a:cubicBezTo>
                      <a:pt x="8850925" y="543595"/>
                      <a:pt x="8774954" y="539613"/>
                      <a:pt x="8698934" y="536583"/>
                    </a:cubicBezTo>
                    <a:cubicBezTo>
                      <a:pt x="8673232" y="535428"/>
                      <a:pt x="8645916" y="537050"/>
                      <a:pt x="8622862" y="541563"/>
                    </a:cubicBezTo>
                    <a:cubicBezTo>
                      <a:pt x="8574890" y="551069"/>
                      <a:pt x="8530403" y="564380"/>
                      <a:pt x="8482784" y="574094"/>
                    </a:cubicBezTo>
                    <a:cubicBezTo>
                      <a:pt x="8464923" y="577929"/>
                      <a:pt x="8442157" y="576927"/>
                      <a:pt x="8421565" y="576610"/>
                    </a:cubicBezTo>
                    <a:cubicBezTo>
                      <a:pt x="8385152" y="576229"/>
                      <a:pt x="8345023" y="569546"/>
                      <a:pt x="8313469" y="574762"/>
                    </a:cubicBezTo>
                    <a:cubicBezTo>
                      <a:pt x="8231431" y="588203"/>
                      <a:pt x="8155671" y="580227"/>
                      <a:pt x="8079520" y="558685"/>
                    </a:cubicBezTo>
                    <a:cubicBezTo>
                      <a:pt x="7972906" y="528487"/>
                      <a:pt x="7870782" y="525043"/>
                      <a:pt x="7773327" y="558854"/>
                    </a:cubicBezTo>
                    <a:cubicBezTo>
                      <a:pt x="7729470" y="574107"/>
                      <a:pt x="7688069" y="563543"/>
                      <a:pt x="7652477" y="547561"/>
                    </a:cubicBezTo>
                    <a:cubicBezTo>
                      <a:pt x="7611494" y="529005"/>
                      <a:pt x="7570974" y="522685"/>
                      <a:pt x="7522274" y="532150"/>
                    </a:cubicBezTo>
                    <a:cubicBezTo>
                      <a:pt x="7511488" y="534257"/>
                      <a:pt x="7496511" y="532136"/>
                      <a:pt x="7484080" y="530532"/>
                    </a:cubicBezTo>
                    <a:cubicBezTo>
                      <a:pt x="7413133" y="522044"/>
                      <a:pt x="7341987" y="510303"/>
                      <a:pt x="7282277" y="540177"/>
                    </a:cubicBezTo>
                    <a:cubicBezTo>
                      <a:pt x="7270558" y="546051"/>
                      <a:pt x="7251336" y="547713"/>
                      <a:pt x="7235690" y="551282"/>
                    </a:cubicBezTo>
                    <a:cubicBezTo>
                      <a:pt x="7170161" y="565782"/>
                      <a:pt x="7172820" y="564203"/>
                      <a:pt x="7116339" y="539494"/>
                    </a:cubicBezTo>
                    <a:cubicBezTo>
                      <a:pt x="7086841" y="526502"/>
                      <a:pt x="7045980" y="512724"/>
                      <a:pt x="7011067" y="511848"/>
                    </a:cubicBezTo>
                    <a:cubicBezTo>
                      <a:pt x="6800473" y="506533"/>
                      <a:pt x="6601893" y="468653"/>
                      <a:pt x="6403234" y="432296"/>
                    </a:cubicBezTo>
                    <a:cubicBezTo>
                      <a:pt x="6280760" y="409851"/>
                      <a:pt x="6160432" y="402592"/>
                      <a:pt x="6036273" y="412301"/>
                    </a:cubicBezTo>
                    <a:cubicBezTo>
                      <a:pt x="5946471" y="419425"/>
                      <a:pt x="5863077" y="395593"/>
                      <a:pt x="5780467" y="377910"/>
                    </a:cubicBezTo>
                    <a:cubicBezTo>
                      <a:pt x="5763357" y="374343"/>
                      <a:pt x="5747757" y="363033"/>
                      <a:pt x="5739051" y="353609"/>
                    </a:cubicBezTo>
                    <a:cubicBezTo>
                      <a:pt x="5707675" y="320294"/>
                      <a:pt x="5653252" y="312483"/>
                      <a:pt x="5583566" y="321995"/>
                    </a:cubicBezTo>
                    <a:cubicBezTo>
                      <a:pt x="5528347" y="329404"/>
                      <a:pt x="5477716" y="340486"/>
                      <a:pt x="5432030" y="362512"/>
                    </a:cubicBezTo>
                    <a:cubicBezTo>
                      <a:pt x="5378421" y="388318"/>
                      <a:pt x="5322767" y="418026"/>
                      <a:pt x="5241398" y="425781"/>
                    </a:cubicBezTo>
                    <a:cubicBezTo>
                      <a:pt x="5206262" y="429089"/>
                      <a:pt x="5176131" y="428273"/>
                      <a:pt x="5139710" y="421022"/>
                    </a:cubicBezTo>
                    <a:cubicBezTo>
                      <a:pt x="5069048" y="407018"/>
                      <a:pt x="4997864" y="396037"/>
                      <a:pt x="4929402" y="424310"/>
                    </a:cubicBezTo>
                    <a:cubicBezTo>
                      <a:pt x="4891785" y="439890"/>
                      <a:pt x="4841650" y="448519"/>
                      <a:pt x="4782793" y="441046"/>
                    </a:cubicBezTo>
                    <a:cubicBezTo>
                      <a:pt x="4709316" y="431663"/>
                      <a:pt x="4641426" y="442031"/>
                      <a:pt x="4577594" y="459290"/>
                    </a:cubicBezTo>
                    <a:cubicBezTo>
                      <a:pt x="4554816" y="465538"/>
                      <a:pt x="4527069" y="468279"/>
                      <a:pt x="4500826" y="470529"/>
                    </a:cubicBezTo>
                    <a:cubicBezTo>
                      <a:pt x="4440199" y="475746"/>
                      <a:pt x="4379252" y="479993"/>
                      <a:pt x="4317973" y="483649"/>
                    </a:cubicBezTo>
                    <a:cubicBezTo>
                      <a:pt x="4267762" y="486741"/>
                      <a:pt x="4217264" y="488292"/>
                      <a:pt x="4166722" y="490602"/>
                    </a:cubicBezTo>
                    <a:cubicBezTo>
                      <a:pt x="4111394" y="493045"/>
                      <a:pt x="4067073" y="503124"/>
                      <a:pt x="4042814" y="530660"/>
                    </a:cubicBezTo>
                    <a:cubicBezTo>
                      <a:pt x="4034996" y="539407"/>
                      <a:pt x="4017001" y="545715"/>
                      <a:pt x="4002653" y="552594"/>
                    </a:cubicBezTo>
                    <a:cubicBezTo>
                      <a:pt x="3992459" y="557592"/>
                      <a:pt x="3979023" y="561086"/>
                      <a:pt x="3969549" y="566312"/>
                    </a:cubicBezTo>
                    <a:cubicBezTo>
                      <a:pt x="3919896" y="593854"/>
                      <a:pt x="3870968" y="621622"/>
                      <a:pt x="3821685" y="649183"/>
                    </a:cubicBezTo>
                    <a:cubicBezTo>
                      <a:pt x="3816761" y="651788"/>
                      <a:pt x="3811445" y="654943"/>
                      <a:pt x="3805138" y="655947"/>
                    </a:cubicBezTo>
                    <a:cubicBezTo>
                      <a:pt x="3739817" y="666451"/>
                      <a:pt x="3673801" y="676154"/>
                      <a:pt x="3609177" y="687459"/>
                    </a:cubicBezTo>
                    <a:cubicBezTo>
                      <a:pt x="3584288" y="691878"/>
                      <a:pt x="3558597" y="697589"/>
                      <a:pt x="3539727" y="706521"/>
                    </a:cubicBezTo>
                    <a:cubicBezTo>
                      <a:pt x="3496714" y="726780"/>
                      <a:pt x="3457268" y="749132"/>
                      <a:pt x="3396572" y="755681"/>
                    </a:cubicBezTo>
                    <a:cubicBezTo>
                      <a:pt x="3378807" y="757611"/>
                      <a:pt x="3357809" y="758036"/>
                      <a:pt x="3341054" y="754679"/>
                    </a:cubicBezTo>
                    <a:cubicBezTo>
                      <a:pt x="3272962" y="740809"/>
                      <a:pt x="3206471" y="724541"/>
                      <a:pt x="3138775" y="710120"/>
                    </a:cubicBezTo>
                    <a:cubicBezTo>
                      <a:pt x="3095820" y="701191"/>
                      <a:pt x="3056969" y="691141"/>
                      <a:pt x="3037283" y="666453"/>
                    </a:cubicBezTo>
                    <a:cubicBezTo>
                      <a:pt x="3031764" y="659487"/>
                      <a:pt x="3015626" y="651391"/>
                      <a:pt x="3002117" y="649347"/>
                    </a:cubicBezTo>
                    <a:cubicBezTo>
                      <a:pt x="2915220" y="636209"/>
                      <a:pt x="2829194" y="627503"/>
                      <a:pt x="2747294" y="652400"/>
                    </a:cubicBezTo>
                    <a:cubicBezTo>
                      <a:pt x="2730084" y="657794"/>
                      <a:pt x="2698519" y="656140"/>
                      <a:pt x="2676273" y="652304"/>
                    </a:cubicBezTo>
                    <a:cubicBezTo>
                      <a:pt x="2590546" y="637890"/>
                      <a:pt x="2508883" y="630176"/>
                      <a:pt x="2432360" y="657836"/>
                    </a:cubicBezTo>
                    <a:cubicBezTo>
                      <a:pt x="2423352" y="661179"/>
                      <a:pt x="2395274" y="656272"/>
                      <a:pt x="2382311" y="650824"/>
                    </a:cubicBezTo>
                    <a:cubicBezTo>
                      <a:pt x="2257393" y="597728"/>
                      <a:pt x="2187724" y="592930"/>
                      <a:pt x="2055134" y="630053"/>
                    </a:cubicBezTo>
                    <a:cubicBezTo>
                      <a:pt x="2046542" y="632464"/>
                      <a:pt x="2035364" y="635121"/>
                      <a:pt x="2031829" y="639324"/>
                    </a:cubicBezTo>
                    <a:cubicBezTo>
                      <a:pt x="2007977" y="666120"/>
                      <a:pt x="1960229" y="664380"/>
                      <a:pt x="1912764" y="664183"/>
                    </a:cubicBezTo>
                    <a:cubicBezTo>
                      <a:pt x="1860521" y="663924"/>
                      <a:pt x="1808236" y="664426"/>
                      <a:pt x="1755637" y="663960"/>
                    </a:cubicBezTo>
                    <a:cubicBezTo>
                      <a:pt x="1746439" y="663859"/>
                      <a:pt x="1736243" y="661799"/>
                      <a:pt x="1727159" y="659605"/>
                    </a:cubicBezTo>
                    <a:cubicBezTo>
                      <a:pt x="1692256" y="651480"/>
                      <a:pt x="1658604" y="640559"/>
                      <a:pt x="1622470" y="634850"/>
                    </a:cubicBezTo>
                    <a:cubicBezTo>
                      <a:pt x="1544362" y="622552"/>
                      <a:pt x="1469248" y="602210"/>
                      <a:pt x="1385955" y="604522"/>
                    </a:cubicBezTo>
                    <a:cubicBezTo>
                      <a:pt x="1371585" y="604913"/>
                      <a:pt x="1355357" y="598530"/>
                      <a:pt x="1340055" y="595629"/>
                    </a:cubicBezTo>
                    <a:cubicBezTo>
                      <a:pt x="1312351" y="590552"/>
                      <a:pt x="1285460" y="583993"/>
                      <a:pt x="1257271" y="581180"/>
                    </a:cubicBezTo>
                    <a:cubicBezTo>
                      <a:pt x="1182583" y="573830"/>
                      <a:pt x="1107142" y="566824"/>
                      <a:pt x="1031914" y="562692"/>
                    </a:cubicBezTo>
                    <a:cubicBezTo>
                      <a:pt x="995593" y="560597"/>
                      <a:pt x="958880" y="565923"/>
                      <a:pt x="922031" y="566853"/>
                    </a:cubicBezTo>
                    <a:cubicBezTo>
                      <a:pt x="905446" y="567320"/>
                      <a:pt x="878533" y="568199"/>
                      <a:pt x="873250" y="563724"/>
                    </a:cubicBezTo>
                    <a:cubicBezTo>
                      <a:pt x="832343" y="529722"/>
                      <a:pt x="772202" y="532674"/>
                      <a:pt x="711627" y="529880"/>
                    </a:cubicBezTo>
                    <a:cubicBezTo>
                      <a:pt x="577999" y="523641"/>
                      <a:pt x="447408" y="543696"/>
                      <a:pt x="311112" y="525106"/>
                    </a:cubicBezTo>
                    <a:cubicBezTo>
                      <a:pt x="271645" y="519795"/>
                      <a:pt x="226936" y="530235"/>
                      <a:pt x="184145" y="532188"/>
                    </a:cubicBezTo>
                    <a:cubicBezTo>
                      <a:pt x="162015" y="533128"/>
                      <a:pt x="137665" y="534333"/>
                      <a:pt x="116886" y="530572"/>
                    </a:cubicBezTo>
                    <a:cubicBezTo>
                      <a:pt x="84810" y="524693"/>
                      <a:pt x="54011" y="515448"/>
                      <a:pt x="23941" y="506433"/>
                    </a:cubicBezTo>
                    <a:lnTo>
                      <a:pt x="0" y="502149"/>
                    </a:lnTo>
                    <a:close/>
                  </a:path>
                </a:pathLst>
              </a:custGeom>
              <a:blipFill>
                <a:blip r:embed="rId2">
                  <a:alphaModFix amt="57000"/>
                </a:blip>
                <a:tile tx="0" ty="0" sx="100000" sy="100000" flip="none" algn="tl"/>
              </a:blip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</p:grpSp>
      <p:pic>
        <p:nvPicPr>
          <p:cNvPr id="5" name="Image 4" descr="Une image contenant texte, Police, conception, typographie&#10;&#10;Description générée automatiquement">
            <a:extLst>
              <a:ext uri="{FF2B5EF4-FFF2-40B4-BE49-F238E27FC236}">
                <a16:creationId xmlns:a16="http://schemas.microsoft.com/office/drawing/2014/main" id="{7C3389BE-A6DF-9A2F-0748-5BDC7D4371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0688" y="1353599"/>
            <a:ext cx="3261600" cy="1630800"/>
          </a:xfrm>
          <a:prstGeom prst="rect">
            <a:avLst/>
          </a:prstGeom>
        </p:spPr>
      </p:pic>
      <p:pic>
        <p:nvPicPr>
          <p:cNvPr id="6" name="Image 5" descr="Une image contenant texte, Police, capture d’écran, conception&#10;&#10;Description générée automatiquement">
            <a:extLst>
              <a:ext uri="{FF2B5EF4-FFF2-40B4-BE49-F238E27FC236}">
                <a16:creationId xmlns:a16="http://schemas.microsoft.com/office/drawing/2014/main" id="{05CFB64C-21C4-4D68-0F9B-87EBF82C42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59645" y="1353599"/>
            <a:ext cx="3261600" cy="1630800"/>
          </a:xfrm>
          <a:prstGeom prst="rect">
            <a:avLst/>
          </a:prstGeom>
        </p:spPr>
      </p:pic>
      <p:pic>
        <p:nvPicPr>
          <p:cNvPr id="4" name="Espace réservé du contenu 3" descr="Une image contenant texte, Police, conception, typographie&#10;&#10;Description générée automatiquement">
            <a:extLst>
              <a:ext uri="{FF2B5EF4-FFF2-40B4-BE49-F238E27FC236}">
                <a16:creationId xmlns:a16="http://schemas.microsoft.com/office/drawing/2014/main" id="{19F7BB00-F26A-449A-4DCB-700CB3BF692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98601" y="1353599"/>
            <a:ext cx="3261600" cy="1630800"/>
          </a:xfrm>
          <a:prstGeom prst="rect">
            <a:avLst/>
          </a:prstGeom>
        </p:spPr>
      </p:pic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32AA9886-7B5C-0559-3C1C-A7D1455100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10830" y="4668575"/>
            <a:ext cx="5645882" cy="191274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400" err="1">
                <a:solidFill>
                  <a:schemeClr val="bg1">
                    <a:alpha val="80000"/>
                  </a:schemeClr>
                </a:solidFill>
              </a:rPr>
              <a:t>Colère</a:t>
            </a:r>
            <a:r>
              <a:rPr lang="en-US" sz="2400">
                <a:solidFill>
                  <a:schemeClr val="bg1">
                    <a:alpha val="80000"/>
                  </a:schemeClr>
                </a:solidFill>
              </a:rPr>
              <a:t> </a:t>
            </a:r>
          </a:p>
          <a:p>
            <a:r>
              <a:rPr lang="en-US" sz="2400" err="1">
                <a:solidFill>
                  <a:schemeClr val="bg1">
                    <a:alpha val="80000"/>
                  </a:schemeClr>
                </a:solidFill>
              </a:rPr>
              <a:t>Paresse</a:t>
            </a:r>
            <a:r>
              <a:rPr lang="en-US" sz="2400">
                <a:solidFill>
                  <a:schemeClr val="bg1">
                    <a:alpha val="80000"/>
                  </a:schemeClr>
                </a:solidFill>
              </a:rPr>
              <a:t> </a:t>
            </a:r>
          </a:p>
          <a:p>
            <a:r>
              <a:rPr lang="en-US" sz="2400">
                <a:solidFill>
                  <a:schemeClr val="bg1">
                    <a:alpha val="80000"/>
                  </a:schemeClr>
                </a:solidFill>
              </a:rPr>
              <a:t>Envie </a:t>
            </a:r>
          </a:p>
        </p:txBody>
      </p:sp>
    </p:spTree>
    <p:extLst>
      <p:ext uri="{BB962C8B-B14F-4D97-AF65-F5344CB8AC3E}">
        <p14:creationId xmlns:p14="http://schemas.microsoft.com/office/powerpoint/2010/main" val="1940206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114C78B5-EC6B-4A39-8860-7051008674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72B9BB4E-0655-54BB-6E87-7F35E7126B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19246" y="4834101"/>
            <a:ext cx="3148379" cy="1173700"/>
          </a:xfrm>
        </p:spPr>
        <p:txBody>
          <a:bodyPr anchor="t">
            <a:normAutofit/>
          </a:bodyPr>
          <a:lstStyle/>
          <a:p>
            <a:r>
              <a:rPr lang="fr-FR" sz="4000" err="1">
                <a:solidFill>
                  <a:schemeClr val="bg1"/>
                </a:solidFill>
              </a:rPr>
              <a:t>Moodboards</a:t>
            </a:r>
          </a:p>
        </p:txBody>
      </p:sp>
      <p:pic>
        <p:nvPicPr>
          <p:cNvPr id="6" name="Image 5" descr="Une image contenant texte, collage, affiche&#10;&#10;Description générée automatiquement">
            <a:extLst>
              <a:ext uri="{FF2B5EF4-FFF2-40B4-BE49-F238E27FC236}">
                <a16:creationId xmlns:a16="http://schemas.microsoft.com/office/drawing/2014/main" id="{6C5ECC23-B47B-AC71-DE3F-BDF7CE6FFB5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3090" r="14427" b="-1"/>
          <a:stretch/>
        </p:blipFill>
        <p:spPr>
          <a:xfrm>
            <a:off x="20" y="10"/>
            <a:ext cx="4000480" cy="3904882"/>
          </a:xfrm>
          <a:custGeom>
            <a:avLst/>
            <a:gdLst/>
            <a:ahLst/>
            <a:cxnLst/>
            <a:rect l="l" t="t" r="r" b="b"/>
            <a:pathLst>
              <a:path w="4000500" h="3413410">
                <a:moveTo>
                  <a:pt x="0" y="0"/>
                </a:moveTo>
                <a:lnTo>
                  <a:pt x="4000500" y="0"/>
                </a:lnTo>
                <a:lnTo>
                  <a:pt x="4000500" y="3330603"/>
                </a:lnTo>
                <a:lnTo>
                  <a:pt x="416174" y="3413410"/>
                </a:lnTo>
                <a:lnTo>
                  <a:pt x="0" y="3408169"/>
                </a:lnTo>
                <a:close/>
              </a:path>
            </a:pathLst>
          </a:custGeom>
        </p:spPr>
      </p:pic>
      <p:pic>
        <p:nvPicPr>
          <p:cNvPr id="5" name="Image 4" descr="Une image contenant collage, femme, Photomontage, Visage humain&#10;&#10;Description générée automatiquement">
            <a:extLst>
              <a:ext uri="{FF2B5EF4-FFF2-40B4-BE49-F238E27FC236}">
                <a16:creationId xmlns:a16="http://schemas.microsoft.com/office/drawing/2014/main" id="{60DC83EA-9D08-0575-ECCC-C67E93721A2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733" r="20088" b="-2"/>
          <a:stretch/>
        </p:blipFill>
        <p:spPr>
          <a:xfrm>
            <a:off x="4191002" y="10"/>
            <a:ext cx="3809998" cy="3904881"/>
          </a:xfrm>
          <a:custGeom>
            <a:avLst/>
            <a:gdLst/>
            <a:ahLst/>
            <a:cxnLst/>
            <a:rect l="l" t="t" r="r" b="b"/>
            <a:pathLst>
              <a:path w="3809998" h="3361533">
                <a:moveTo>
                  <a:pt x="0" y="0"/>
                </a:moveTo>
                <a:lnTo>
                  <a:pt x="3809998" y="0"/>
                </a:lnTo>
                <a:lnTo>
                  <a:pt x="3809998" y="3353206"/>
                </a:lnTo>
                <a:lnTo>
                  <a:pt x="1781628" y="3181423"/>
                </a:lnTo>
                <a:lnTo>
                  <a:pt x="0" y="3361533"/>
                </a:lnTo>
                <a:close/>
              </a:path>
            </a:pathLst>
          </a:custGeom>
        </p:spPr>
      </p:pic>
      <p:pic>
        <p:nvPicPr>
          <p:cNvPr id="4" name="Espace réservé du contenu 3" descr="Une image contenant texte, Visage humain, collage, affiche&#10;&#10;Description générée automatiquement">
            <a:extLst>
              <a:ext uri="{FF2B5EF4-FFF2-40B4-BE49-F238E27FC236}">
                <a16:creationId xmlns:a16="http://schemas.microsoft.com/office/drawing/2014/main" id="{065FEAE5-1595-BF89-DE81-9100C9D64BF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25146" b="-3"/>
          <a:stretch/>
        </p:blipFill>
        <p:spPr>
          <a:xfrm>
            <a:off x="8191500" y="-1"/>
            <a:ext cx="4000500" cy="4008409"/>
          </a:xfrm>
          <a:custGeom>
            <a:avLst/>
            <a:gdLst/>
            <a:ahLst/>
            <a:cxnLst/>
            <a:rect l="l" t="t" r="r" b="b"/>
            <a:pathLst>
              <a:path w="4000500" h="3403026">
                <a:moveTo>
                  <a:pt x="0" y="0"/>
                </a:moveTo>
                <a:lnTo>
                  <a:pt x="4000500" y="0"/>
                </a:lnTo>
                <a:lnTo>
                  <a:pt x="4000500" y="3403026"/>
                </a:lnTo>
                <a:lnTo>
                  <a:pt x="9072" y="3370108"/>
                </a:lnTo>
                <a:lnTo>
                  <a:pt x="0" y="3369340"/>
                </a:lnTo>
                <a:close/>
              </a:path>
            </a:pathLst>
          </a:cu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A50943B0-FDF7-4C2C-B784-9208C945A8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3528992"/>
            <a:ext cx="12192000" cy="757168"/>
            <a:chOff x="0" y="2959818"/>
            <a:chExt cx="12192000" cy="757168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64021FAB-FA86-49DE-8FC9-585A1729B7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959818"/>
              <a:ext cx="12192000" cy="757168"/>
            </a:xfrm>
            <a:custGeom>
              <a:avLst/>
              <a:gdLst>
                <a:gd name="connsiteX0" fmla="*/ 0 w 12192000"/>
                <a:gd name="connsiteY0" fmla="*/ 0 h 757168"/>
                <a:gd name="connsiteX1" fmla="*/ 41653 w 12192000"/>
                <a:gd name="connsiteY1" fmla="*/ 6945 h 757168"/>
                <a:gd name="connsiteX2" fmla="*/ 81317 w 12192000"/>
                <a:gd name="connsiteY2" fmla="*/ 15509 h 757168"/>
                <a:gd name="connsiteX3" fmla="*/ 114150 w 12192000"/>
                <a:gd name="connsiteY3" fmla="*/ 28105 h 757168"/>
                <a:gd name="connsiteX4" fmla="*/ 214865 w 12192000"/>
                <a:gd name="connsiteY4" fmla="*/ 58374 h 757168"/>
                <a:gd name="connsiteX5" fmla="*/ 299237 w 12192000"/>
                <a:gd name="connsiteY5" fmla="*/ 63560 h 757168"/>
                <a:gd name="connsiteX6" fmla="*/ 415570 w 12192000"/>
                <a:gd name="connsiteY6" fmla="*/ 83774 h 757168"/>
                <a:gd name="connsiteX7" fmla="*/ 633210 w 12192000"/>
                <a:gd name="connsiteY7" fmla="*/ 109108 h 757168"/>
                <a:gd name="connsiteX8" fmla="*/ 677567 w 12192000"/>
                <a:gd name="connsiteY8" fmla="*/ 119446 h 757168"/>
                <a:gd name="connsiteX9" fmla="*/ 946429 w 12192000"/>
                <a:gd name="connsiteY9" fmla="*/ 171502 h 757168"/>
                <a:gd name="connsiteX10" fmla="*/ 1163367 w 12192000"/>
                <a:gd name="connsiteY10" fmla="*/ 182106 h 757168"/>
                <a:gd name="connsiteX11" fmla="*/ 1180337 w 12192000"/>
                <a:gd name="connsiteY11" fmla="*/ 181279 h 757168"/>
                <a:gd name="connsiteX12" fmla="*/ 1263939 w 12192000"/>
                <a:gd name="connsiteY12" fmla="*/ 173070 h 757168"/>
                <a:gd name="connsiteX13" fmla="*/ 1392213 w 12192000"/>
                <a:gd name="connsiteY13" fmla="*/ 183225 h 757168"/>
                <a:gd name="connsiteX14" fmla="*/ 1479752 w 12192000"/>
                <a:gd name="connsiteY14" fmla="*/ 205174 h 757168"/>
                <a:gd name="connsiteX15" fmla="*/ 1589813 w 12192000"/>
                <a:gd name="connsiteY15" fmla="*/ 211706 h 757168"/>
                <a:gd name="connsiteX16" fmla="*/ 1716264 w 12192000"/>
                <a:gd name="connsiteY16" fmla="*/ 207459 h 757168"/>
                <a:gd name="connsiteX17" fmla="*/ 1772900 w 12192000"/>
                <a:gd name="connsiteY17" fmla="*/ 208137 h 757168"/>
                <a:gd name="connsiteX18" fmla="*/ 1929319 w 12192000"/>
                <a:gd name="connsiteY18" fmla="*/ 193822 h 757168"/>
                <a:gd name="connsiteX19" fmla="*/ 2021514 w 12192000"/>
                <a:gd name="connsiteY19" fmla="*/ 204186 h 757168"/>
                <a:gd name="connsiteX20" fmla="*/ 2111753 w 12192000"/>
                <a:gd name="connsiteY20" fmla="*/ 223797 h 757168"/>
                <a:gd name="connsiteX21" fmla="*/ 2169356 w 12192000"/>
                <a:gd name="connsiteY21" fmla="*/ 241125 h 757168"/>
                <a:gd name="connsiteX22" fmla="*/ 2286638 w 12192000"/>
                <a:gd name="connsiteY22" fmla="*/ 257382 h 757168"/>
                <a:gd name="connsiteX23" fmla="*/ 2308368 w 12192000"/>
                <a:gd name="connsiteY23" fmla="*/ 256995 h 757168"/>
                <a:gd name="connsiteX24" fmla="*/ 2660621 w 12192000"/>
                <a:gd name="connsiteY24" fmla="*/ 262863 h 757168"/>
                <a:gd name="connsiteX25" fmla="*/ 2801134 w 12192000"/>
                <a:gd name="connsiteY25" fmla="*/ 250006 h 757168"/>
                <a:gd name="connsiteX26" fmla="*/ 2830994 w 12192000"/>
                <a:gd name="connsiteY26" fmla="*/ 249091 h 757168"/>
                <a:gd name="connsiteX27" fmla="*/ 3129084 w 12192000"/>
                <a:gd name="connsiteY27" fmla="*/ 242009 h 757168"/>
                <a:gd name="connsiteX28" fmla="*/ 3162162 w 12192000"/>
                <a:gd name="connsiteY28" fmla="*/ 242789 h 757168"/>
                <a:gd name="connsiteX29" fmla="*/ 3254072 w 12192000"/>
                <a:gd name="connsiteY29" fmla="*/ 251612 h 757168"/>
                <a:gd name="connsiteX30" fmla="*/ 3473491 w 12192000"/>
                <a:gd name="connsiteY30" fmla="*/ 221903 h 757168"/>
                <a:gd name="connsiteX31" fmla="*/ 3691860 w 12192000"/>
                <a:gd name="connsiteY31" fmla="*/ 219228 h 757168"/>
                <a:gd name="connsiteX32" fmla="*/ 3811494 w 12192000"/>
                <a:gd name="connsiteY32" fmla="*/ 225691 h 757168"/>
                <a:gd name="connsiteX33" fmla="*/ 3897533 w 12192000"/>
                <a:gd name="connsiteY33" fmla="*/ 220087 h 757168"/>
                <a:gd name="connsiteX34" fmla="*/ 4109430 w 12192000"/>
                <a:gd name="connsiteY34" fmla="*/ 200477 h 757168"/>
                <a:gd name="connsiteX35" fmla="*/ 4208772 w 12192000"/>
                <a:gd name="connsiteY35" fmla="*/ 200914 h 757168"/>
                <a:gd name="connsiteX36" fmla="*/ 4314641 w 12192000"/>
                <a:gd name="connsiteY36" fmla="*/ 196159 h 757168"/>
                <a:gd name="connsiteX37" fmla="*/ 4577622 w 12192000"/>
                <a:gd name="connsiteY37" fmla="*/ 163774 h 757168"/>
                <a:gd name="connsiteX38" fmla="*/ 4790345 w 12192000"/>
                <a:gd name="connsiteY38" fmla="*/ 177592 h 757168"/>
                <a:gd name="connsiteX39" fmla="*/ 4926164 w 12192000"/>
                <a:gd name="connsiteY39" fmla="*/ 184139 h 757168"/>
                <a:gd name="connsiteX40" fmla="*/ 5088812 w 12192000"/>
                <a:gd name="connsiteY40" fmla="*/ 177401 h 757168"/>
                <a:gd name="connsiteX41" fmla="*/ 5222466 w 12192000"/>
                <a:gd name="connsiteY41" fmla="*/ 162082 h 757168"/>
                <a:gd name="connsiteX42" fmla="*/ 5406528 w 12192000"/>
                <a:gd name="connsiteY42" fmla="*/ 153987 h 757168"/>
                <a:gd name="connsiteX43" fmla="*/ 5590716 w 12192000"/>
                <a:gd name="connsiteY43" fmla="*/ 129490 h 757168"/>
                <a:gd name="connsiteX44" fmla="*/ 5719429 w 12192000"/>
                <a:gd name="connsiteY44" fmla="*/ 110099 h 757168"/>
                <a:gd name="connsiteX45" fmla="*/ 5897895 w 12192000"/>
                <a:gd name="connsiteY45" fmla="*/ 96368 h 757168"/>
                <a:gd name="connsiteX46" fmla="*/ 6169957 w 12192000"/>
                <a:gd name="connsiteY46" fmla="*/ 94411 h 757168"/>
                <a:gd name="connsiteX47" fmla="*/ 6294827 w 12192000"/>
                <a:gd name="connsiteY47" fmla="*/ 99236 h 757168"/>
                <a:gd name="connsiteX48" fmla="*/ 6494261 w 12192000"/>
                <a:gd name="connsiteY48" fmla="*/ 71724 h 757168"/>
                <a:gd name="connsiteX49" fmla="*/ 6579627 w 12192000"/>
                <a:gd name="connsiteY49" fmla="*/ 57883 h 757168"/>
                <a:gd name="connsiteX50" fmla="*/ 6654800 w 12192000"/>
                <a:gd name="connsiteY50" fmla="*/ 77086 h 757168"/>
                <a:gd name="connsiteX51" fmla="*/ 6703059 w 12192000"/>
                <a:gd name="connsiteY51" fmla="*/ 97166 h 757168"/>
                <a:gd name="connsiteX52" fmla="*/ 6859445 w 12192000"/>
                <a:gd name="connsiteY52" fmla="*/ 90481 h 757168"/>
                <a:gd name="connsiteX53" fmla="*/ 7025414 w 12192000"/>
                <a:gd name="connsiteY53" fmla="*/ 83536 h 757168"/>
                <a:gd name="connsiteX54" fmla="*/ 7144137 w 12192000"/>
                <a:gd name="connsiteY54" fmla="*/ 79264 h 757168"/>
                <a:gd name="connsiteX55" fmla="*/ 7291235 w 12192000"/>
                <a:gd name="connsiteY55" fmla="*/ 95367 h 757168"/>
                <a:gd name="connsiteX56" fmla="*/ 7407395 w 12192000"/>
                <a:gd name="connsiteY56" fmla="*/ 104888 h 757168"/>
                <a:gd name="connsiteX57" fmla="*/ 7500837 w 12192000"/>
                <a:gd name="connsiteY57" fmla="*/ 119515 h 757168"/>
                <a:gd name="connsiteX58" fmla="*/ 7533567 w 12192000"/>
                <a:gd name="connsiteY58" fmla="*/ 126955 h 757168"/>
                <a:gd name="connsiteX59" fmla="*/ 7792910 w 12192000"/>
                <a:gd name="connsiteY59" fmla="*/ 185188 h 757168"/>
                <a:gd name="connsiteX60" fmla="*/ 8070699 w 12192000"/>
                <a:gd name="connsiteY60" fmla="*/ 235423 h 757168"/>
                <a:gd name="connsiteX61" fmla="*/ 8253177 w 12192000"/>
                <a:gd name="connsiteY61" fmla="*/ 222473 h 757168"/>
                <a:gd name="connsiteX62" fmla="*/ 8320683 w 12192000"/>
                <a:gd name="connsiteY62" fmla="*/ 226393 h 757168"/>
                <a:gd name="connsiteX63" fmla="*/ 8631438 w 12192000"/>
                <a:gd name="connsiteY63" fmla="*/ 237528 h 757168"/>
                <a:gd name="connsiteX64" fmla="*/ 8686410 w 12192000"/>
                <a:gd name="connsiteY64" fmla="*/ 234877 h 757168"/>
                <a:gd name="connsiteX65" fmla="*/ 8980658 w 12192000"/>
                <a:gd name="connsiteY65" fmla="*/ 273001 h 757168"/>
                <a:gd name="connsiteX66" fmla="*/ 9087625 w 12192000"/>
                <a:gd name="connsiteY66" fmla="*/ 282423 h 757168"/>
                <a:gd name="connsiteX67" fmla="*/ 9186017 w 12192000"/>
                <a:gd name="connsiteY67" fmla="*/ 293875 h 757168"/>
                <a:gd name="connsiteX68" fmla="*/ 9323931 w 12192000"/>
                <a:gd name="connsiteY68" fmla="*/ 302628 h 757168"/>
                <a:gd name="connsiteX69" fmla="*/ 9467213 w 12192000"/>
                <a:gd name="connsiteY69" fmla="*/ 307275 h 757168"/>
                <a:gd name="connsiteX70" fmla="*/ 9626826 w 12192000"/>
                <a:gd name="connsiteY70" fmla="*/ 316213 h 757168"/>
                <a:gd name="connsiteX71" fmla="*/ 9689696 w 12192000"/>
                <a:gd name="connsiteY71" fmla="*/ 324467 h 757168"/>
                <a:gd name="connsiteX72" fmla="*/ 9860526 w 12192000"/>
                <a:gd name="connsiteY72" fmla="*/ 329986 h 757168"/>
                <a:gd name="connsiteX73" fmla="*/ 9949775 w 12192000"/>
                <a:gd name="connsiteY73" fmla="*/ 340386 h 757168"/>
                <a:gd name="connsiteX74" fmla="*/ 10097252 w 12192000"/>
                <a:gd name="connsiteY74" fmla="*/ 349262 h 757168"/>
                <a:gd name="connsiteX75" fmla="*/ 10145261 w 12192000"/>
                <a:gd name="connsiteY75" fmla="*/ 353113 h 757168"/>
                <a:gd name="connsiteX76" fmla="*/ 10188159 w 12192000"/>
                <a:gd name="connsiteY76" fmla="*/ 356124 h 757168"/>
                <a:gd name="connsiteX77" fmla="*/ 10336144 w 12192000"/>
                <a:gd name="connsiteY77" fmla="*/ 348235 h 757168"/>
                <a:gd name="connsiteX78" fmla="*/ 10466847 w 12192000"/>
                <a:gd name="connsiteY78" fmla="*/ 354131 h 757168"/>
                <a:gd name="connsiteX79" fmla="*/ 10696514 w 12192000"/>
                <a:gd name="connsiteY79" fmla="*/ 353575 h 757168"/>
                <a:gd name="connsiteX80" fmla="*/ 10746932 w 12192000"/>
                <a:gd name="connsiteY80" fmla="*/ 360606 h 757168"/>
                <a:gd name="connsiteX81" fmla="*/ 10905388 w 12192000"/>
                <a:gd name="connsiteY81" fmla="*/ 370627 h 757168"/>
                <a:gd name="connsiteX82" fmla="*/ 10995602 w 12192000"/>
                <a:gd name="connsiteY82" fmla="*/ 376691 h 757168"/>
                <a:gd name="connsiteX83" fmla="*/ 11107647 w 12192000"/>
                <a:gd name="connsiteY83" fmla="*/ 373405 h 757168"/>
                <a:gd name="connsiteX84" fmla="*/ 11302440 w 12192000"/>
                <a:gd name="connsiteY84" fmla="*/ 364156 h 757168"/>
                <a:gd name="connsiteX85" fmla="*/ 11353613 w 12192000"/>
                <a:gd name="connsiteY85" fmla="*/ 363785 h 757168"/>
                <a:gd name="connsiteX86" fmla="*/ 11447323 w 12192000"/>
                <a:gd name="connsiteY86" fmla="*/ 359346 h 757168"/>
                <a:gd name="connsiteX87" fmla="*/ 11464292 w 12192000"/>
                <a:gd name="connsiteY87" fmla="*/ 358519 h 757168"/>
                <a:gd name="connsiteX88" fmla="*/ 11607560 w 12192000"/>
                <a:gd name="connsiteY88" fmla="*/ 342370 h 757168"/>
                <a:gd name="connsiteX89" fmla="*/ 11681426 w 12192000"/>
                <a:gd name="connsiteY89" fmla="*/ 344335 h 757168"/>
                <a:gd name="connsiteX90" fmla="*/ 11893565 w 12192000"/>
                <a:gd name="connsiteY90" fmla="*/ 355261 h 757168"/>
                <a:gd name="connsiteX91" fmla="*/ 11983290 w 12192000"/>
                <a:gd name="connsiteY91" fmla="*/ 363588 h 757168"/>
                <a:gd name="connsiteX92" fmla="*/ 12192000 w 12192000"/>
                <a:gd name="connsiteY92" fmla="*/ 388018 h 757168"/>
                <a:gd name="connsiteX93" fmla="*/ 12192000 w 12192000"/>
                <a:gd name="connsiteY93" fmla="*/ 577115 h 757168"/>
                <a:gd name="connsiteX94" fmla="*/ 12157329 w 12192000"/>
                <a:gd name="connsiteY94" fmla="*/ 588862 h 757168"/>
                <a:gd name="connsiteX95" fmla="*/ 12066948 w 12192000"/>
                <a:gd name="connsiteY95" fmla="*/ 586034 h 757168"/>
                <a:gd name="connsiteX96" fmla="*/ 11911344 w 12192000"/>
                <a:gd name="connsiteY96" fmla="*/ 521599 h 757168"/>
                <a:gd name="connsiteX97" fmla="*/ 11847823 w 12192000"/>
                <a:gd name="connsiteY97" fmla="*/ 511785 h 757168"/>
                <a:gd name="connsiteX98" fmla="*/ 11737547 w 12192000"/>
                <a:gd name="connsiteY98" fmla="*/ 502380 h 757168"/>
                <a:gd name="connsiteX99" fmla="*/ 11636052 w 12192000"/>
                <a:gd name="connsiteY99" fmla="*/ 514993 h 757168"/>
                <a:gd name="connsiteX100" fmla="*/ 11394706 w 12192000"/>
                <a:gd name="connsiteY100" fmla="*/ 590867 h 757168"/>
                <a:gd name="connsiteX101" fmla="*/ 11354978 w 12192000"/>
                <a:gd name="connsiteY101" fmla="*/ 597561 h 757168"/>
                <a:gd name="connsiteX102" fmla="*/ 11285306 w 12192000"/>
                <a:gd name="connsiteY102" fmla="*/ 599825 h 757168"/>
                <a:gd name="connsiteX103" fmla="*/ 11008528 w 12192000"/>
                <a:gd name="connsiteY103" fmla="*/ 656670 h 757168"/>
                <a:gd name="connsiteX104" fmla="*/ 10948735 w 12192000"/>
                <a:gd name="connsiteY104" fmla="*/ 652964 h 757168"/>
                <a:gd name="connsiteX105" fmla="*/ 10850698 w 12192000"/>
                <a:gd name="connsiteY105" fmla="*/ 641721 h 757168"/>
                <a:gd name="connsiteX106" fmla="*/ 10744026 w 12192000"/>
                <a:gd name="connsiteY106" fmla="*/ 647769 h 757168"/>
                <a:gd name="connsiteX107" fmla="*/ 10666160 w 12192000"/>
                <a:gd name="connsiteY107" fmla="*/ 651891 h 757168"/>
                <a:gd name="connsiteX108" fmla="*/ 10450521 w 12192000"/>
                <a:gd name="connsiteY108" fmla="*/ 616552 h 757168"/>
                <a:gd name="connsiteX109" fmla="*/ 10271192 w 12192000"/>
                <a:gd name="connsiteY109" fmla="*/ 583498 h 757168"/>
                <a:gd name="connsiteX110" fmla="*/ 10246067 w 12192000"/>
                <a:gd name="connsiteY110" fmla="*/ 585423 h 757168"/>
                <a:gd name="connsiteX111" fmla="*/ 10005027 w 12192000"/>
                <a:gd name="connsiteY111" fmla="*/ 592252 h 757168"/>
                <a:gd name="connsiteX112" fmla="*/ 9898681 w 12192000"/>
                <a:gd name="connsiteY112" fmla="*/ 613195 h 757168"/>
                <a:gd name="connsiteX113" fmla="*/ 9753225 w 12192000"/>
                <a:gd name="connsiteY113" fmla="*/ 629038 h 757168"/>
                <a:gd name="connsiteX114" fmla="*/ 9591376 w 12192000"/>
                <a:gd name="connsiteY114" fmla="*/ 648601 h 757168"/>
                <a:gd name="connsiteX115" fmla="*/ 9472860 w 12192000"/>
                <a:gd name="connsiteY115" fmla="*/ 655936 h 757168"/>
                <a:gd name="connsiteX116" fmla="*/ 9299788 w 12192000"/>
                <a:gd name="connsiteY116" fmla="*/ 636945 h 757168"/>
                <a:gd name="connsiteX117" fmla="*/ 9264605 w 12192000"/>
                <a:gd name="connsiteY117" fmla="*/ 627087 h 757168"/>
                <a:gd name="connsiteX118" fmla="*/ 8926435 w 12192000"/>
                <a:gd name="connsiteY118" fmla="*/ 549269 h 757168"/>
                <a:gd name="connsiteX119" fmla="*/ 8698934 w 12192000"/>
                <a:gd name="connsiteY119" fmla="*/ 536583 h 757168"/>
                <a:gd name="connsiteX120" fmla="*/ 8622862 w 12192000"/>
                <a:gd name="connsiteY120" fmla="*/ 541563 h 757168"/>
                <a:gd name="connsiteX121" fmla="*/ 8482784 w 12192000"/>
                <a:gd name="connsiteY121" fmla="*/ 574094 h 757168"/>
                <a:gd name="connsiteX122" fmla="*/ 8421565 w 12192000"/>
                <a:gd name="connsiteY122" fmla="*/ 576610 h 757168"/>
                <a:gd name="connsiteX123" fmla="*/ 8313469 w 12192000"/>
                <a:gd name="connsiteY123" fmla="*/ 574762 h 757168"/>
                <a:gd name="connsiteX124" fmla="*/ 8079520 w 12192000"/>
                <a:gd name="connsiteY124" fmla="*/ 558685 h 757168"/>
                <a:gd name="connsiteX125" fmla="*/ 7773327 w 12192000"/>
                <a:gd name="connsiteY125" fmla="*/ 558854 h 757168"/>
                <a:gd name="connsiteX126" fmla="*/ 7652477 w 12192000"/>
                <a:gd name="connsiteY126" fmla="*/ 547561 h 757168"/>
                <a:gd name="connsiteX127" fmla="*/ 7522274 w 12192000"/>
                <a:gd name="connsiteY127" fmla="*/ 532150 h 757168"/>
                <a:gd name="connsiteX128" fmla="*/ 7484080 w 12192000"/>
                <a:gd name="connsiteY128" fmla="*/ 530532 h 757168"/>
                <a:gd name="connsiteX129" fmla="*/ 7282277 w 12192000"/>
                <a:gd name="connsiteY129" fmla="*/ 540177 h 757168"/>
                <a:gd name="connsiteX130" fmla="*/ 7235690 w 12192000"/>
                <a:gd name="connsiteY130" fmla="*/ 551282 h 757168"/>
                <a:gd name="connsiteX131" fmla="*/ 7116339 w 12192000"/>
                <a:gd name="connsiteY131" fmla="*/ 539494 h 757168"/>
                <a:gd name="connsiteX132" fmla="*/ 7011067 w 12192000"/>
                <a:gd name="connsiteY132" fmla="*/ 511848 h 757168"/>
                <a:gd name="connsiteX133" fmla="*/ 6403234 w 12192000"/>
                <a:gd name="connsiteY133" fmla="*/ 432296 h 757168"/>
                <a:gd name="connsiteX134" fmla="*/ 6036273 w 12192000"/>
                <a:gd name="connsiteY134" fmla="*/ 412301 h 757168"/>
                <a:gd name="connsiteX135" fmla="*/ 5780467 w 12192000"/>
                <a:gd name="connsiteY135" fmla="*/ 377910 h 757168"/>
                <a:gd name="connsiteX136" fmla="*/ 5739051 w 12192000"/>
                <a:gd name="connsiteY136" fmla="*/ 353609 h 757168"/>
                <a:gd name="connsiteX137" fmla="*/ 5583566 w 12192000"/>
                <a:gd name="connsiteY137" fmla="*/ 321995 h 757168"/>
                <a:gd name="connsiteX138" fmla="*/ 5432030 w 12192000"/>
                <a:gd name="connsiteY138" fmla="*/ 362512 h 757168"/>
                <a:gd name="connsiteX139" fmla="*/ 5241398 w 12192000"/>
                <a:gd name="connsiteY139" fmla="*/ 425781 h 757168"/>
                <a:gd name="connsiteX140" fmla="*/ 5139710 w 12192000"/>
                <a:gd name="connsiteY140" fmla="*/ 421022 h 757168"/>
                <a:gd name="connsiteX141" fmla="*/ 4929402 w 12192000"/>
                <a:gd name="connsiteY141" fmla="*/ 424310 h 757168"/>
                <a:gd name="connsiteX142" fmla="*/ 4782793 w 12192000"/>
                <a:gd name="connsiteY142" fmla="*/ 441046 h 757168"/>
                <a:gd name="connsiteX143" fmla="*/ 4577594 w 12192000"/>
                <a:gd name="connsiteY143" fmla="*/ 459290 h 757168"/>
                <a:gd name="connsiteX144" fmla="*/ 4500826 w 12192000"/>
                <a:gd name="connsiteY144" fmla="*/ 470529 h 757168"/>
                <a:gd name="connsiteX145" fmla="*/ 4317973 w 12192000"/>
                <a:gd name="connsiteY145" fmla="*/ 483649 h 757168"/>
                <a:gd name="connsiteX146" fmla="*/ 4166722 w 12192000"/>
                <a:gd name="connsiteY146" fmla="*/ 490602 h 757168"/>
                <a:gd name="connsiteX147" fmla="*/ 4042814 w 12192000"/>
                <a:gd name="connsiteY147" fmla="*/ 530660 h 757168"/>
                <a:gd name="connsiteX148" fmla="*/ 4002653 w 12192000"/>
                <a:gd name="connsiteY148" fmla="*/ 552594 h 757168"/>
                <a:gd name="connsiteX149" fmla="*/ 3969549 w 12192000"/>
                <a:gd name="connsiteY149" fmla="*/ 566312 h 757168"/>
                <a:gd name="connsiteX150" fmla="*/ 3821685 w 12192000"/>
                <a:gd name="connsiteY150" fmla="*/ 649183 h 757168"/>
                <a:gd name="connsiteX151" fmla="*/ 3805138 w 12192000"/>
                <a:gd name="connsiteY151" fmla="*/ 655947 h 757168"/>
                <a:gd name="connsiteX152" fmla="*/ 3609177 w 12192000"/>
                <a:gd name="connsiteY152" fmla="*/ 687459 h 757168"/>
                <a:gd name="connsiteX153" fmla="*/ 3539727 w 12192000"/>
                <a:gd name="connsiteY153" fmla="*/ 706521 h 757168"/>
                <a:gd name="connsiteX154" fmla="*/ 3396572 w 12192000"/>
                <a:gd name="connsiteY154" fmla="*/ 755681 h 757168"/>
                <a:gd name="connsiteX155" fmla="*/ 3341054 w 12192000"/>
                <a:gd name="connsiteY155" fmla="*/ 754679 h 757168"/>
                <a:gd name="connsiteX156" fmla="*/ 3138775 w 12192000"/>
                <a:gd name="connsiteY156" fmla="*/ 710120 h 757168"/>
                <a:gd name="connsiteX157" fmla="*/ 3037283 w 12192000"/>
                <a:gd name="connsiteY157" fmla="*/ 666453 h 757168"/>
                <a:gd name="connsiteX158" fmla="*/ 3002117 w 12192000"/>
                <a:gd name="connsiteY158" fmla="*/ 649347 h 757168"/>
                <a:gd name="connsiteX159" fmla="*/ 2747294 w 12192000"/>
                <a:gd name="connsiteY159" fmla="*/ 652400 h 757168"/>
                <a:gd name="connsiteX160" fmla="*/ 2676273 w 12192000"/>
                <a:gd name="connsiteY160" fmla="*/ 652304 h 757168"/>
                <a:gd name="connsiteX161" fmla="*/ 2432360 w 12192000"/>
                <a:gd name="connsiteY161" fmla="*/ 657836 h 757168"/>
                <a:gd name="connsiteX162" fmla="*/ 2382311 w 12192000"/>
                <a:gd name="connsiteY162" fmla="*/ 650824 h 757168"/>
                <a:gd name="connsiteX163" fmla="*/ 2055134 w 12192000"/>
                <a:gd name="connsiteY163" fmla="*/ 630053 h 757168"/>
                <a:gd name="connsiteX164" fmla="*/ 2031829 w 12192000"/>
                <a:gd name="connsiteY164" fmla="*/ 639324 h 757168"/>
                <a:gd name="connsiteX165" fmla="*/ 1912764 w 12192000"/>
                <a:gd name="connsiteY165" fmla="*/ 664183 h 757168"/>
                <a:gd name="connsiteX166" fmla="*/ 1755637 w 12192000"/>
                <a:gd name="connsiteY166" fmla="*/ 663960 h 757168"/>
                <a:gd name="connsiteX167" fmla="*/ 1727159 w 12192000"/>
                <a:gd name="connsiteY167" fmla="*/ 659605 h 757168"/>
                <a:gd name="connsiteX168" fmla="*/ 1622470 w 12192000"/>
                <a:gd name="connsiteY168" fmla="*/ 634850 h 757168"/>
                <a:gd name="connsiteX169" fmla="*/ 1385955 w 12192000"/>
                <a:gd name="connsiteY169" fmla="*/ 604522 h 757168"/>
                <a:gd name="connsiteX170" fmla="*/ 1340055 w 12192000"/>
                <a:gd name="connsiteY170" fmla="*/ 595629 h 757168"/>
                <a:gd name="connsiteX171" fmla="*/ 1257271 w 12192000"/>
                <a:gd name="connsiteY171" fmla="*/ 581180 h 757168"/>
                <a:gd name="connsiteX172" fmla="*/ 1031914 w 12192000"/>
                <a:gd name="connsiteY172" fmla="*/ 562692 h 757168"/>
                <a:gd name="connsiteX173" fmla="*/ 922031 w 12192000"/>
                <a:gd name="connsiteY173" fmla="*/ 566853 h 757168"/>
                <a:gd name="connsiteX174" fmla="*/ 873250 w 12192000"/>
                <a:gd name="connsiteY174" fmla="*/ 563724 h 757168"/>
                <a:gd name="connsiteX175" fmla="*/ 711627 w 12192000"/>
                <a:gd name="connsiteY175" fmla="*/ 529880 h 757168"/>
                <a:gd name="connsiteX176" fmla="*/ 311112 w 12192000"/>
                <a:gd name="connsiteY176" fmla="*/ 525106 h 757168"/>
                <a:gd name="connsiteX177" fmla="*/ 184145 w 12192000"/>
                <a:gd name="connsiteY177" fmla="*/ 532188 h 757168"/>
                <a:gd name="connsiteX178" fmla="*/ 116886 w 12192000"/>
                <a:gd name="connsiteY178" fmla="*/ 530572 h 757168"/>
                <a:gd name="connsiteX179" fmla="*/ 23941 w 12192000"/>
                <a:gd name="connsiteY179" fmla="*/ 506433 h 757168"/>
                <a:gd name="connsiteX180" fmla="*/ 0 w 12192000"/>
                <a:gd name="connsiteY180" fmla="*/ 502149 h 757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</a:cxnLst>
              <a:rect l="l" t="t" r="r" b="b"/>
              <a:pathLst>
                <a:path w="12192000" h="757168">
                  <a:moveTo>
                    <a:pt x="0" y="0"/>
                  </a:moveTo>
                  <a:lnTo>
                    <a:pt x="41653" y="6945"/>
                  </a:lnTo>
                  <a:cubicBezTo>
                    <a:pt x="55151" y="9178"/>
                    <a:pt x="68996" y="11810"/>
                    <a:pt x="81317" y="15509"/>
                  </a:cubicBezTo>
                  <a:cubicBezTo>
                    <a:pt x="92911" y="18978"/>
                    <a:pt x="102562" y="24446"/>
                    <a:pt x="114150" y="28105"/>
                  </a:cubicBezTo>
                  <a:cubicBezTo>
                    <a:pt x="145644" y="37958"/>
                    <a:pt x="177914" y="47281"/>
                    <a:pt x="214865" y="58374"/>
                  </a:cubicBezTo>
                  <a:cubicBezTo>
                    <a:pt x="236680" y="42349"/>
                    <a:pt x="264438" y="53534"/>
                    <a:pt x="299237" y="63560"/>
                  </a:cubicBezTo>
                  <a:cubicBezTo>
                    <a:pt x="334763" y="73816"/>
                    <a:pt x="376093" y="78654"/>
                    <a:pt x="415570" y="83774"/>
                  </a:cubicBezTo>
                  <a:cubicBezTo>
                    <a:pt x="487949" y="93100"/>
                    <a:pt x="560804" y="100354"/>
                    <a:pt x="633210" y="109108"/>
                  </a:cubicBezTo>
                  <a:cubicBezTo>
                    <a:pt x="648566" y="111058"/>
                    <a:pt x="666073" y="114072"/>
                    <a:pt x="677567" y="119446"/>
                  </a:cubicBezTo>
                  <a:cubicBezTo>
                    <a:pt x="756262" y="155621"/>
                    <a:pt x="853422" y="169678"/>
                    <a:pt x="946429" y="171502"/>
                  </a:cubicBezTo>
                  <a:cubicBezTo>
                    <a:pt x="1019582" y="173044"/>
                    <a:pt x="1091239" y="175083"/>
                    <a:pt x="1163367" y="182106"/>
                  </a:cubicBezTo>
                  <a:cubicBezTo>
                    <a:pt x="1168863" y="182586"/>
                    <a:pt x="1176224" y="182589"/>
                    <a:pt x="1180337" y="181279"/>
                  </a:cubicBezTo>
                  <a:cubicBezTo>
                    <a:pt x="1205822" y="172503"/>
                    <a:pt x="1231920" y="173109"/>
                    <a:pt x="1263939" y="173070"/>
                  </a:cubicBezTo>
                  <a:cubicBezTo>
                    <a:pt x="1309211" y="172961"/>
                    <a:pt x="1350592" y="176848"/>
                    <a:pt x="1392213" y="183225"/>
                  </a:cubicBezTo>
                  <a:cubicBezTo>
                    <a:pt x="1422516" y="187866"/>
                    <a:pt x="1453010" y="195759"/>
                    <a:pt x="1479752" y="205174"/>
                  </a:cubicBezTo>
                  <a:cubicBezTo>
                    <a:pt x="1516962" y="218381"/>
                    <a:pt x="1553071" y="224660"/>
                    <a:pt x="1589813" y="211706"/>
                  </a:cubicBezTo>
                  <a:cubicBezTo>
                    <a:pt x="1629541" y="197953"/>
                    <a:pt x="1673292" y="205778"/>
                    <a:pt x="1716264" y="207459"/>
                  </a:cubicBezTo>
                  <a:cubicBezTo>
                    <a:pt x="1734988" y="208248"/>
                    <a:pt x="1754789" y="209668"/>
                    <a:pt x="1772900" y="208137"/>
                  </a:cubicBezTo>
                  <a:cubicBezTo>
                    <a:pt x="1825381" y="203828"/>
                    <a:pt x="1876222" y="195808"/>
                    <a:pt x="1929319" y="193822"/>
                  </a:cubicBezTo>
                  <a:cubicBezTo>
                    <a:pt x="1958819" y="192698"/>
                    <a:pt x="1991232" y="199166"/>
                    <a:pt x="2021514" y="204186"/>
                  </a:cubicBezTo>
                  <a:cubicBezTo>
                    <a:pt x="2052154" y="209417"/>
                    <a:pt x="2082323" y="216530"/>
                    <a:pt x="2111753" y="223797"/>
                  </a:cubicBezTo>
                  <a:cubicBezTo>
                    <a:pt x="2131736" y="228659"/>
                    <a:pt x="2153567" y="233429"/>
                    <a:pt x="2169356" y="241125"/>
                  </a:cubicBezTo>
                  <a:cubicBezTo>
                    <a:pt x="2205243" y="258649"/>
                    <a:pt x="2242901" y="263295"/>
                    <a:pt x="2286638" y="257382"/>
                  </a:cubicBezTo>
                  <a:cubicBezTo>
                    <a:pt x="2293313" y="256396"/>
                    <a:pt x="2301018" y="256799"/>
                    <a:pt x="2308368" y="256995"/>
                  </a:cubicBezTo>
                  <a:cubicBezTo>
                    <a:pt x="2426026" y="259155"/>
                    <a:pt x="2543593" y="262834"/>
                    <a:pt x="2660621" y="262863"/>
                  </a:cubicBezTo>
                  <a:cubicBezTo>
                    <a:pt x="2708088" y="262871"/>
                    <a:pt x="2754165" y="254412"/>
                    <a:pt x="2801134" y="250006"/>
                  </a:cubicBezTo>
                  <a:cubicBezTo>
                    <a:pt x="2810748" y="249174"/>
                    <a:pt x="2821504" y="247638"/>
                    <a:pt x="2830994" y="249091"/>
                  </a:cubicBezTo>
                  <a:cubicBezTo>
                    <a:pt x="2934354" y="264045"/>
                    <a:pt x="3032340" y="255254"/>
                    <a:pt x="3129084" y="242009"/>
                  </a:cubicBezTo>
                  <a:cubicBezTo>
                    <a:pt x="3139090" y="240625"/>
                    <a:pt x="3151170" y="241831"/>
                    <a:pt x="3162162" y="242789"/>
                  </a:cubicBezTo>
                  <a:cubicBezTo>
                    <a:pt x="3192925" y="245736"/>
                    <a:pt x="3225969" y="254145"/>
                    <a:pt x="3254072" y="251612"/>
                  </a:cubicBezTo>
                  <a:cubicBezTo>
                    <a:pt x="3328782" y="244461"/>
                    <a:pt x="3402881" y="234992"/>
                    <a:pt x="3473491" y="221903"/>
                  </a:cubicBezTo>
                  <a:cubicBezTo>
                    <a:pt x="3545212" y="208683"/>
                    <a:pt x="3611651" y="197856"/>
                    <a:pt x="3691860" y="219228"/>
                  </a:cubicBezTo>
                  <a:cubicBezTo>
                    <a:pt x="3725977" y="228268"/>
                    <a:pt x="3771754" y="225515"/>
                    <a:pt x="3811494" y="225691"/>
                  </a:cubicBezTo>
                  <a:cubicBezTo>
                    <a:pt x="3840564" y="225687"/>
                    <a:pt x="3868906" y="218586"/>
                    <a:pt x="3897533" y="220087"/>
                  </a:cubicBezTo>
                  <a:cubicBezTo>
                    <a:pt x="3973874" y="224087"/>
                    <a:pt x="4042293" y="217563"/>
                    <a:pt x="4109430" y="200477"/>
                  </a:cubicBezTo>
                  <a:cubicBezTo>
                    <a:pt x="4135544" y="193834"/>
                    <a:pt x="4175268" y="201258"/>
                    <a:pt x="4208772" y="200914"/>
                  </a:cubicBezTo>
                  <a:cubicBezTo>
                    <a:pt x="4244136" y="200288"/>
                    <a:pt x="4280583" y="199908"/>
                    <a:pt x="4314641" y="196159"/>
                  </a:cubicBezTo>
                  <a:cubicBezTo>
                    <a:pt x="4402743" y="186278"/>
                    <a:pt x="4489848" y="174436"/>
                    <a:pt x="4577622" y="163774"/>
                  </a:cubicBezTo>
                  <a:cubicBezTo>
                    <a:pt x="4649843" y="154967"/>
                    <a:pt x="4719794" y="168553"/>
                    <a:pt x="4790345" y="177592"/>
                  </a:cubicBezTo>
                  <a:cubicBezTo>
                    <a:pt x="4834576" y="183345"/>
                    <a:pt x="4875614" y="193701"/>
                    <a:pt x="4926164" y="184139"/>
                  </a:cubicBezTo>
                  <a:cubicBezTo>
                    <a:pt x="4974485" y="175032"/>
                    <a:pt x="5034899" y="180870"/>
                    <a:pt x="5088812" y="177401"/>
                  </a:cubicBezTo>
                  <a:cubicBezTo>
                    <a:pt x="5134238" y="174439"/>
                    <a:pt x="5178353" y="168165"/>
                    <a:pt x="5222466" y="162082"/>
                  </a:cubicBezTo>
                  <a:cubicBezTo>
                    <a:pt x="5282519" y="153783"/>
                    <a:pt x="5341864" y="144876"/>
                    <a:pt x="5406528" y="153987"/>
                  </a:cubicBezTo>
                  <a:cubicBezTo>
                    <a:pt x="5479960" y="164323"/>
                    <a:pt x="5531876" y="142624"/>
                    <a:pt x="5590716" y="129490"/>
                  </a:cubicBezTo>
                  <a:cubicBezTo>
                    <a:pt x="5631296" y="120553"/>
                    <a:pt x="5675395" y="114659"/>
                    <a:pt x="5719429" y="110099"/>
                  </a:cubicBezTo>
                  <a:cubicBezTo>
                    <a:pt x="5778247" y="104215"/>
                    <a:pt x="5838715" y="102042"/>
                    <a:pt x="5897895" y="96368"/>
                  </a:cubicBezTo>
                  <a:cubicBezTo>
                    <a:pt x="5987399" y="87895"/>
                    <a:pt x="6077855" y="82333"/>
                    <a:pt x="6169957" y="94411"/>
                  </a:cubicBezTo>
                  <a:cubicBezTo>
                    <a:pt x="6212360" y="99875"/>
                    <a:pt x="6252010" y="101763"/>
                    <a:pt x="6294827" y="99236"/>
                  </a:cubicBezTo>
                  <a:cubicBezTo>
                    <a:pt x="6364965" y="95091"/>
                    <a:pt x="6436581" y="97891"/>
                    <a:pt x="6494261" y="71724"/>
                  </a:cubicBezTo>
                  <a:cubicBezTo>
                    <a:pt x="6514615" y="62488"/>
                    <a:pt x="6550354" y="61691"/>
                    <a:pt x="6579627" y="57883"/>
                  </a:cubicBezTo>
                  <a:cubicBezTo>
                    <a:pt x="6613354" y="53353"/>
                    <a:pt x="6637770" y="57878"/>
                    <a:pt x="6654800" y="77086"/>
                  </a:cubicBezTo>
                  <a:cubicBezTo>
                    <a:pt x="6662444" y="85688"/>
                    <a:pt x="6685147" y="94892"/>
                    <a:pt x="6703059" y="97166"/>
                  </a:cubicBezTo>
                  <a:cubicBezTo>
                    <a:pt x="6756799" y="103989"/>
                    <a:pt x="6806654" y="100687"/>
                    <a:pt x="6859445" y="90481"/>
                  </a:cubicBezTo>
                  <a:cubicBezTo>
                    <a:pt x="6908894" y="80861"/>
                    <a:pt x="6969747" y="85387"/>
                    <a:pt x="7025414" y="83536"/>
                  </a:cubicBezTo>
                  <a:cubicBezTo>
                    <a:pt x="7064862" y="82168"/>
                    <a:pt x="7104501" y="77186"/>
                    <a:pt x="7144137" y="79264"/>
                  </a:cubicBezTo>
                  <a:cubicBezTo>
                    <a:pt x="7193316" y="81841"/>
                    <a:pt x="7241809" y="90488"/>
                    <a:pt x="7291235" y="95367"/>
                  </a:cubicBezTo>
                  <a:cubicBezTo>
                    <a:pt x="7329668" y="99288"/>
                    <a:pt x="7368978" y="100585"/>
                    <a:pt x="7407395" y="104888"/>
                  </a:cubicBezTo>
                  <a:cubicBezTo>
                    <a:pt x="7438868" y="108256"/>
                    <a:pt x="7469832" y="114265"/>
                    <a:pt x="7500837" y="119515"/>
                  </a:cubicBezTo>
                  <a:cubicBezTo>
                    <a:pt x="7512146" y="121444"/>
                    <a:pt x="7523255" y="127178"/>
                    <a:pt x="7533567" y="126955"/>
                  </a:cubicBezTo>
                  <a:cubicBezTo>
                    <a:pt x="7636025" y="124121"/>
                    <a:pt x="7707510" y="164497"/>
                    <a:pt x="7792910" y="185188"/>
                  </a:cubicBezTo>
                  <a:cubicBezTo>
                    <a:pt x="7882663" y="207063"/>
                    <a:pt x="7969001" y="237914"/>
                    <a:pt x="8070699" y="235423"/>
                  </a:cubicBezTo>
                  <a:cubicBezTo>
                    <a:pt x="8132239" y="233879"/>
                    <a:pt x="8191903" y="225939"/>
                    <a:pt x="8253177" y="222473"/>
                  </a:cubicBezTo>
                  <a:cubicBezTo>
                    <a:pt x="8274949" y="221324"/>
                    <a:pt x="8299150" y="222976"/>
                    <a:pt x="8320683" y="226393"/>
                  </a:cubicBezTo>
                  <a:cubicBezTo>
                    <a:pt x="8424731" y="242340"/>
                    <a:pt x="8527777" y="249266"/>
                    <a:pt x="8631438" y="237528"/>
                  </a:cubicBezTo>
                  <a:cubicBezTo>
                    <a:pt x="8649201" y="235596"/>
                    <a:pt x="8668058" y="233915"/>
                    <a:pt x="8686410" y="234877"/>
                  </a:cubicBezTo>
                  <a:cubicBezTo>
                    <a:pt x="8786966" y="240146"/>
                    <a:pt x="8885480" y="249315"/>
                    <a:pt x="8980658" y="273001"/>
                  </a:cubicBezTo>
                  <a:cubicBezTo>
                    <a:pt x="9012626" y="280972"/>
                    <a:pt x="9052108" y="279035"/>
                    <a:pt x="9087625" y="282423"/>
                  </a:cubicBezTo>
                  <a:cubicBezTo>
                    <a:pt x="9120583" y="285484"/>
                    <a:pt x="9154319" y="287825"/>
                    <a:pt x="9186017" y="293875"/>
                  </a:cubicBezTo>
                  <a:cubicBezTo>
                    <a:pt x="9232288" y="302785"/>
                    <a:pt x="9275554" y="305815"/>
                    <a:pt x="9323931" y="302628"/>
                  </a:cubicBezTo>
                  <a:cubicBezTo>
                    <a:pt x="9370084" y="299705"/>
                    <a:pt x="9419491" y="304964"/>
                    <a:pt x="9467213" y="307275"/>
                  </a:cubicBezTo>
                  <a:cubicBezTo>
                    <a:pt x="9520438" y="309874"/>
                    <a:pt x="9573661" y="312473"/>
                    <a:pt x="9626826" y="316213"/>
                  </a:cubicBezTo>
                  <a:cubicBezTo>
                    <a:pt x="9648094" y="317708"/>
                    <a:pt x="9671915" y="326588"/>
                    <a:pt x="9689696" y="324467"/>
                  </a:cubicBezTo>
                  <a:cubicBezTo>
                    <a:pt x="9747117" y="317175"/>
                    <a:pt x="9803355" y="332523"/>
                    <a:pt x="9860526" y="329986"/>
                  </a:cubicBezTo>
                  <a:cubicBezTo>
                    <a:pt x="9888572" y="328594"/>
                    <a:pt x="9919723" y="338048"/>
                    <a:pt x="9949775" y="340386"/>
                  </a:cubicBezTo>
                  <a:cubicBezTo>
                    <a:pt x="9998886" y="344296"/>
                    <a:pt x="10048092" y="346302"/>
                    <a:pt x="10097252" y="349262"/>
                  </a:cubicBezTo>
                  <a:cubicBezTo>
                    <a:pt x="10113390" y="350297"/>
                    <a:pt x="10129133" y="351886"/>
                    <a:pt x="10145261" y="353113"/>
                  </a:cubicBezTo>
                  <a:cubicBezTo>
                    <a:pt x="10159555" y="354243"/>
                    <a:pt x="10174512" y="356743"/>
                    <a:pt x="10188159" y="356124"/>
                  </a:cubicBezTo>
                  <a:cubicBezTo>
                    <a:pt x="10237589" y="353944"/>
                    <a:pt x="10286441" y="348682"/>
                    <a:pt x="10336144" y="348235"/>
                  </a:cubicBezTo>
                  <a:cubicBezTo>
                    <a:pt x="10379222" y="347822"/>
                    <a:pt x="10423443" y="353764"/>
                    <a:pt x="10466847" y="354131"/>
                  </a:cubicBezTo>
                  <a:cubicBezTo>
                    <a:pt x="10543353" y="354898"/>
                    <a:pt x="10619988" y="353190"/>
                    <a:pt x="10696514" y="353575"/>
                  </a:cubicBezTo>
                  <a:cubicBezTo>
                    <a:pt x="10713071" y="353680"/>
                    <a:pt x="10730069" y="359342"/>
                    <a:pt x="10746932" y="360606"/>
                  </a:cubicBezTo>
                  <a:cubicBezTo>
                    <a:pt x="10799731" y="364326"/>
                    <a:pt x="10852569" y="367289"/>
                    <a:pt x="10905388" y="370627"/>
                  </a:cubicBezTo>
                  <a:cubicBezTo>
                    <a:pt x="10935470" y="372396"/>
                    <a:pt x="10965963" y="373421"/>
                    <a:pt x="10995602" y="376691"/>
                  </a:cubicBezTo>
                  <a:cubicBezTo>
                    <a:pt x="11034750" y="381032"/>
                    <a:pt x="11070168" y="386324"/>
                    <a:pt x="11107647" y="373405"/>
                  </a:cubicBezTo>
                  <a:cubicBezTo>
                    <a:pt x="11165372" y="353347"/>
                    <a:pt x="11236837" y="366060"/>
                    <a:pt x="11302440" y="364156"/>
                  </a:cubicBezTo>
                  <a:cubicBezTo>
                    <a:pt x="11319394" y="363708"/>
                    <a:pt x="11336655" y="364422"/>
                    <a:pt x="11353613" y="363785"/>
                  </a:cubicBezTo>
                  <a:cubicBezTo>
                    <a:pt x="11384961" y="362566"/>
                    <a:pt x="11415955" y="360947"/>
                    <a:pt x="11447323" y="359346"/>
                  </a:cubicBezTo>
                  <a:cubicBezTo>
                    <a:pt x="11452855" y="359066"/>
                    <a:pt x="11459104" y="359200"/>
                    <a:pt x="11464292" y="358519"/>
                  </a:cubicBezTo>
                  <a:cubicBezTo>
                    <a:pt x="11512058" y="353010"/>
                    <a:pt x="11559143" y="346321"/>
                    <a:pt x="11607560" y="342370"/>
                  </a:cubicBezTo>
                  <a:cubicBezTo>
                    <a:pt x="11631218" y="340368"/>
                    <a:pt x="11657295" y="341352"/>
                    <a:pt x="11681426" y="344335"/>
                  </a:cubicBezTo>
                  <a:cubicBezTo>
                    <a:pt x="11751997" y="352993"/>
                    <a:pt x="11821986" y="358760"/>
                    <a:pt x="11893565" y="355261"/>
                  </a:cubicBezTo>
                  <a:cubicBezTo>
                    <a:pt x="11921973" y="353889"/>
                    <a:pt x="11953288" y="360300"/>
                    <a:pt x="11983290" y="363588"/>
                  </a:cubicBezTo>
                  <a:lnTo>
                    <a:pt x="12192000" y="388018"/>
                  </a:lnTo>
                  <a:lnTo>
                    <a:pt x="12192000" y="577115"/>
                  </a:lnTo>
                  <a:lnTo>
                    <a:pt x="12157329" y="588862"/>
                  </a:lnTo>
                  <a:cubicBezTo>
                    <a:pt x="12118393" y="608572"/>
                    <a:pt x="12109715" y="605637"/>
                    <a:pt x="12066948" y="586034"/>
                  </a:cubicBezTo>
                  <a:cubicBezTo>
                    <a:pt x="12016991" y="563193"/>
                    <a:pt x="11965119" y="541779"/>
                    <a:pt x="11911344" y="521599"/>
                  </a:cubicBezTo>
                  <a:cubicBezTo>
                    <a:pt x="11894383" y="515178"/>
                    <a:pt x="11869417" y="514060"/>
                    <a:pt x="11847823" y="511785"/>
                  </a:cubicBezTo>
                  <a:cubicBezTo>
                    <a:pt x="11811233" y="507768"/>
                    <a:pt x="11773630" y="501982"/>
                    <a:pt x="11737547" y="502380"/>
                  </a:cubicBezTo>
                  <a:cubicBezTo>
                    <a:pt x="11702930" y="502855"/>
                    <a:pt x="11668388" y="508866"/>
                    <a:pt x="11636052" y="514993"/>
                  </a:cubicBezTo>
                  <a:cubicBezTo>
                    <a:pt x="11545722" y="532199"/>
                    <a:pt x="11462455" y="555118"/>
                    <a:pt x="11394706" y="590867"/>
                  </a:cubicBezTo>
                  <a:cubicBezTo>
                    <a:pt x="11385999" y="595562"/>
                    <a:pt x="11369016" y="596581"/>
                    <a:pt x="11354978" y="597561"/>
                  </a:cubicBezTo>
                  <a:cubicBezTo>
                    <a:pt x="11332076" y="599224"/>
                    <a:pt x="11308448" y="600655"/>
                    <a:pt x="11285306" y="599825"/>
                  </a:cubicBezTo>
                  <a:cubicBezTo>
                    <a:pt x="11172906" y="595841"/>
                    <a:pt x="11083430" y="617861"/>
                    <a:pt x="11008528" y="656670"/>
                  </a:cubicBezTo>
                  <a:cubicBezTo>
                    <a:pt x="10986971" y="667750"/>
                    <a:pt x="10970753" y="668236"/>
                    <a:pt x="10948735" y="652964"/>
                  </a:cubicBezTo>
                  <a:cubicBezTo>
                    <a:pt x="10923173" y="635218"/>
                    <a:pt x="10885031" y="639705"/>
                    <a:pt x="10850698" y="641721"/>
                  </a:cubicBezTo>
                  <a:cubicBezTo>
                    <a:pt x="10815269" y="643680"/>
                    <a:pt x="10779458" y="645811"/>
                    <a:pt x="10744026" y="647769"/>
                  </a:cubicBezTo>
                  <a:cubicBezTo>
                    <a:pt x="10717832" y="649066"/>
                    <a:pt x="10692021" y="650003"/>
                    <a:pt x="10666160" y="651891"/>
                  </a:cubicBezTo>
                  <a:cubicBezTo>
                    <a:pt x="10585627" y="657783"/>
                    <a:pt x="10513854" y="650969"/>
                    <a:pt x="10450521" y="616552"/>
                  </a:cubicBezTo>
                  <a:cubicBezTo>
                    <a:pt x="10402221" y="590175"/>
                    <a:pt x="10339099" y="579806"/>
                    <a:pt x="10271192" y="583498"/>
                  </a:cubicBezTo>
                  <a:cubicBezTo>
                    <a:pt x="10262701" y="584006"/>
                    <a:pt x="10251859" y="587254"/>
                    <a:pt x="10246067" y="585423"/>
                  </a:cubicBezTo>
                  <a:cubicBezTo>
                    <a:pt x="10158786" y="558528"/>
                    <a:pt x="10086634" y="594049"/>
                    <a:pt x="10005027" y="592252"/>
                  </a:cubicBezTo>
                  <a:cubicBezTo>
                    <a:pt x="9969004" y="591507"/>
                    <a:pt x="9931565" y="603664"/>
                    <a:pt x="9898681" y="613195"/>
                  </a:cubicBezTo>
                  <a:cubicBezTo>
                    <a:pt x="9853463" y="626281"/>
                    <a:pt x="9813049" y="639042"/>
                    <a:pt x="9753225" y="629038"/>
                  </a:cubicBezTo>
                  <a:cubicBezTo>
                    <a:pt x="9693404" y="618845"/>
                    <a:pt x="9637675" y="628898"/>
                    <a:pt x="9591376" y="648601"/>
                  </a:cubicBezTo>
                  <a:cubicBezTo>
                    <a:pt x="9556001" y="663537"/>
                    <a:pt x="9518120" y="663077"/>
                    <a:pt x="9472860" y="655936"/>
                  </a:cubicBezTo>
                  <a:cubicBezTo>
                    <a:pt x="9416283" y="647056"/>
                    <a:pt x="9357217" y="643578"/>
                    <a:pt x="9299788" y="636945"/>
                  </a:cubicBezTo>
                  <a:cubicBezTo>
                    <a:pt x="9287347" y="635531"/>
                    <a:pt x="9271710" y="632039"/>
                    <a:pt x="9264605" y="627087"/>
                  </a:cubicBezTo>
                  <a:cubicBezTo>
                    <a:pt x="9177661" y="565680"/>
                    <a:pt x="9051076" y="558473"/>
                    <a:pt x="8926435" y="549269"/>
                  </a:cubicBezTo>
                  <a:cubicBezTo>
                    <a:pt x="8850925" y="543595"/>
                    <a:pt x="8774954" y="539613"/>
                    <a:pt x="8698934" y="536583"/>
                  </a:cubicBezTo>
                  <a:cubicBezTo>
                    <a:pt x="8673232" y="535428"/>
                    <a:pt x="8645916" y="537050"/>
                    <a:pt x="8622862" y="541563"/>
                  </a:cubicBezTo>
                  <a:cubicBezTo>
                    <a:pt x="8574890" y="551069"/>
                    <a:pt x="8530403" y="564380"/>
                    <a:pt x="8482784" y="574094"/>
                  </a:cubicBezTo>
                  <a:cubicBezTo>
                    <a:pt x="8464923" y="577929"/>
                    <a:pt x="8442157" y="576927"/>
                    <a:pt x="8421565" y="576610"/>
                  </a:cubicBezTo>
                  <a:cubicBezTo>
                    <a:pt x="8385152" y="576229"/>
                    <a:pt x="8345023" y="569546"/>
                    <a:pt x="8313469" y="574762"/>
                  </a:cubicBezTo>
                  <a:cubicBezTo>
                    <a:pt x="8231431" y="588203"/>
                    <a:pt x="8155671" y="580227"/>
                    <a:pt x="8079520" y="558685"/>
                  </a:cubicBezTo>
                  <a:cubicBezTo>
                    <a:pt x="7972906" y="528487"/>
                    <a:pt x="7870782" y="525043"/>
                    <a:pt x="7773327" y="558854"/>
                  </a:cubicBezTo>
                  <a:cubicBezTo>
                    <a:pt x="7729470" y="574107"/>
                    <a:pt x="7688069" y="563543"/>
                    <a:pt x="7652477" y="547561"/>
                  </a:cubicBezTo>
                  <a:cubicBezTo>
                    <a:pt x="7611494" y="529005"/>
                    <a:pt x="7570974" y="522685"/>
                    <a:pt x="7522274" y="532150"/>
                  </a:cubicBezTo>
                  <a:cubicBezTo>
                    <a:pt x="7511488" y="534257"/>
                    <a:pt x="7496511" y="532136"/>
                    <a:pt x="7484080" y="530532"/>
                  </a:cubicBezTo>
                  <a:cubicBezTo>
                    <a:pt x="7413133" y="522044"/>
                    <a:pt x="7341987" y="510303"/>
                    <a:pt x="7282277" y="540177"/>
                  </a:cubicBezTo>
                  <a:cubicBezTo>
                    <a:pt x="7270558" y="546051"/>
                    <a:pt x="7251336" y="547713"/>
                    <a:pt x="7235690" y="551282"/>
                  </a:cubicBezTo>
                  <a:cubicBezTo>
                    <a:pt x="7170161" y="565782"/>
                    <a:pt x="7172820" y="564203"/>
                    <a:pt x="7116339" y="539494"/>
                  </a:cubicBezTo>
                  <a:cubicBezTo>
                    <a:pt x="7086841" y="526502"/>
                    <a:pt x="7045980" y="512724"/>
                    <a:pt x="7011067" y="511848"/>
                  </a:cubicBezTo>
                  <a:cubicBezTo>
                    <a:pt x="6800473" y="506533"/>
                    <a:pt x="6601893" y="468653"/>
                    <a:pt x="6403234" y="432296"/>
                  </a:cubicBezTo>
                  <a:cubicBezTo>
                    <a:pt x="6280760" y="409851"/>
                    <a:pt x="6160432" y="402592"/>
                    <a:pt x="6036273" y="412301"/>
                  </a:cubicBezTo>
                  <a:cubicBezTo>
                    <a:pt x="5946471" y="419425"/>
                    <a:pt x="5863077" y="395593"/>
                    <a:pt x="5780467" y="377910"/>
                  </a:cubicBezTo>
                  <a:cubicBezTo>
                    <a:pt x="5763357" y="374343"/>
                    <a:pt x="5747757" y="363033"/>
                    <a:pt x="5739051" y="353609"/>
                  </a:cubicBezTo>
                  <a:cubicBezTo>
                    <a:pt x="5707675" y="320294"/>
                    <a:pt x="5653252" y="312483"/>
                    <a:pt x="5583566" y="321995"/>
                  </a:cubicBezTo>
                  <a:cubicBezTo>
                    <a:pt x="5528347" y="329404"/>
                    <a:pt x="5477716" y="340486"/>
                    <a:pt x="5432030" y="362512"/>
                  </a:cubicBezTo>
                  <a:cubicBezTo>
                    <a:pt x="5378421" y="388318"/>
                    <a:pt x="5322767" y="418026"/>
                    <a:pt x="5241398" y="425781"/>
                  </a:cubicBezTo>
                  <a:cubicBezTo>
                    <a:pt x="5206262" y="429089"/>
                    <a:pt x="5176131" y="428273"/>
                    <a:pt x="5139710" y="421022"/>
                  </a:cubicBezTo>
                  <a:cubicBezTo>
                    <a:pt x="5069048" y="407018"/>
                    <a:pt x="4997864" y="396037"/>
                    <a:pt x="4929402" y="424310"/>
                  </a:cubicBezTo>
                  <a:cubicBezTo>
                    <a:pt x="4891785" y="439890"/>
                    <a:pt x="4841650" y="448519"/>
                    <a:pt x="4782793" y="441046"/>
                  </a:cubicBezTo>
                  <a:cubicBezTo>
                    <a:pt x="4709316" y="431663"/>
                    <a:pt x="4641426" y="442031"/>
                    <a:pt x="4577594" y="459290"/>
                  </a:cubicBezTo>
                  <a:cubicBezTo>
                    <a:pt x="4554816" y="465538"/>
                    <a:pt x="4527069" y="468279"/>
                    <a:pt x="4500826" y="470529"/>
                  </a:cubicBezTo>
                  <a:cubicBezTo>
                    <a:pt x="4440199" y="475746"/>
                    <a:pt x="4379252" y="479993"/>
                    <a:pt x="4317973" y="483649"/>
                  </a:cubicBezTo>
                  <a:cubicBezTo>
                    <a:pt x="4267762" y="486741"/>
                    <a:pt x="4217264" y="488292"/>
                    <a:pt x="4166722" y="490602"/>
                  </a:cubicBezTo>
                  <a:cubicBezTo>
                    <a:pt x="4111394" y="493045"/>
                    <a:pt x="4067073" y="503124"/>
                    <a:pt x="4042814" y="530660"/>
                  </a:cubicBezTo>
                  <a:cubicBezTo>
                    <a:pt x="4034996" y="539407"/>
                    <a:pt x="4017001" y="545715"/>
                    <a:pt x="4002653" y="552594"/>
                  </a:cubicBezTo>
                  <a:cubicBezTo>
                    <a:pt x="3992459" y="557592"/>
                    <a:pt x="3979023" y="561086"/>
                    <a:pt x="3969549" y="566312"/>
                  </a:cubicBezTo>
                  <a:cubicBezTo>
                    <a:pt x="3919896" y="593854"/>
                    <a:pt x="3870968" y="621622"/>
                    <a:pt x="3821685" y="649183"/>
                  </a:cubicBezTo>
                  <a:cubicBezTo>
                    <a:pt x="3816761" y="651788"/>
                    <a:pt x="3811445" y="654943"/>
                    <a:pt x="3805138" y="655947"/>
                  </a:cubicBezTo>
                  <a:cubicBezTo>
                    <a:pt x="3739817" y="666451"/>
                    <a:pt x="3673801" y="676154"/>
                    <a:pt x="3609177" y="687459"/>
                  </a:cubicBezTo>
                  <a:cubicBezTo>
                    <a:pt x="3584288" y="691878"/>
                    <a:pt x="3558597" y="697589"/>
                    <a:pt x="3539727" y="706521"/>
                  </a:cubicBezTo>
                  <a:cubicBezTo>
                    <a:pt x="3496714" y="726780"/>
                    <a:pt x="3457268" y="749132"/>
                    <a:pt x="3396572" y="755681"/>
                  </a:cubicBezTo>
                  <a:cubicBezTo>
                    <a:pt x="3378807" y="757611"/>
                    <a:pt x="3357809" y="758036"/>
                    <a:pt x="3341054" y="754679"/>
                  </a:cubicBezTo>
                  <a:cubicBezTo>
                    <a:pt x="3272962" y="740809"/>
                    <a:pt x="3206471" y="724541"/>
                    <a:pt x="3138775" y="710120"/>
                  </a:cubicBezTo>
                  <a:cubicBezTo>
                    <a:pt x="3095820" y="701191"/>
                    <a:pt x="3056969" y="691141"/>
                    <a:pt x="3037283" y="666453"/>
                  </a:cubicBezTo>
                  <a:cubicBezTo>
                    <a:pt x="3031764" y="659487"/>
                    <a:pt x="3015626" y="651391"/>
                    <a:pt x="3002117" y="649347"/>
                  </a:cubicBezTo>
                  <a:cubicBezTo>
                    <a:pt x="2915220" y="636209"/>
                    <a:pt x="2829194" y="627503"/>
                    <a:pt x="2747294" y="652400"/>
                  </a:cubicBezTo>
                  <a:cubicBezTo>
                    <a:pt x="2730084" y="657794"/>
                    <a:pt x="2698519" y="656140"/>
                    <a:pt x="2676273" y="652304"/>
                  </a:cubicBezTo>
                  <a:cubicBezTo>
                    <a:pt x="2590546" y="637890"/>
                    <a:pt x="2508883" y="630176"/>
                    <a:pt x="2432360" y="657836"/>
                  </a:cubicBezTo>
                  <a:cubicBezTo>
                    <a:pt x="2423352" y="661179"/>
                    <a:pt x="2395274" y="656272"/>
                    <a:pt x="2382311" y="650824"/>
                  </a:cubicBezTo>
                  <a:cubicBezTo>
                    <a:pt x="2257393" y="597728"/>
                    <a:pt x="2187724" y="592930"/>
                    <a:pt x="2055134" y="630053"/>
                  </a:cubicBezTo>
                  <a:cubicBezTo>
                    <a:pt x="2046542" y="632464"/>
                    <a:pt x="2035364" y="635121"/>
                    <a:pt x="2031829" y="639324"/>
                  </a:cubicBezTo>
                  <a:cubicBezTo>
                    <a:pt x="2007977" y="666120"/>
                    <a:pt x="1960229" y="664380"/>
                    <a:pt x="1912764" y="664183"/>
                  </a:cubicBezTo>
                  <a:cubicBezTo>
                    <a:pt x="1860521" y="663924"/>
                    <a:pt x="1808236" y="664426"/>
                    <a:pt x="1755637" y="663960"/>
                  </a:cubicBezTo>
                  <a:cubicBezTo>
                    <a:pt x="1746439" y="663859"/>
                    <a:pt x="1736243" y="661799"/>
                    <a:pt x="1727159" y="659605"/>
                  </a:cubicBezTo>
                  <a:cubicBezTo>
                    <a:pt x="1692256" y="651480"/>
                    <a:pt x="1658604" y="640559"/>
                    <a:pt x="1622470" y="634850"/>
                  </a:cubicBezTo>
                  <a:cubicBezTo>
                    <a:pt x="1544362" y="622552"/>
                    <a:pt x="1469248" y="602210"/>
                    <a:pt x="1385955" y="604522"/>
                  </a:cubicBezTo>
                  <a:cubicBezTo>
                    <a:pt x="1371585" y="604913"/>
                    <a:pt x="1355357" y="598530"/>
                    <a:pt x="1340055" y="595629"/>
                  </a:cubicBezTo>
                  <a:cubicBezTo>
                    <a:pt x="1312351" y="590552"/>
                    <a:pt x="1285460" y="583993"/>
                    <a:pt x="1257271" y="581180"/>
                  </a:cubicBezTo>
                  <a:cubicBezTo>
                    <a:pt x="1182583" y="573830"/>
                    <a:pt x="1107142" y="566824"/>
                    <a:pt x="1031914" y="562692"/>
                  </a:cubicBezTo>
                  <a:cubicBezTo>
                    <a:pt x="995593" y="560597"/>
                    <a:pt x="958880" y="565923"/>
                    <a:pt x="922031" y="566853"/>
                  </a:cubicBezTo>
                  <a:cubicBezTo>
                    <a:pt x="905446" y="567320"/>
                    <a:pt x="878533" y="568199"/>
                    <a:pt x="873250" y="563724"/>
                  </a:cubicBezTo>
                  <a:cubicBezTo>
                    <a:pt x="832343" y="529722"/>
                    <a:pt x="772202" y="532674"/>
                    <a:pt x="711627" y="529880"/>
                  </a:cubicBezTo>
                  <a:cubicBezTo>
                    <a:pt x="577999" y="523641"/>
                    <a:pt x="447408" y="543696"/>
                    <a:pt x="311112" y="525106"/>
                  </a:cubicBezTo>
                  <a:cubicBezTo>
                    <a:pt x="271645" y="519795"/>
                    <a:pt x="226936" y="530235"/>
                    <a:pt x="184145" y="532188"/>
                  </a:cubicBezTo>
                  <a:cubicBezTo>
                    <a:pt x="162015" y="533128"/>
                    <a:pt x="137665" y="534333"/>
                    <a:pt x="116886" y="530572"/>
                  </a:cubicBezTo>
                  <a:cubicBezTo>
                    <a:pt x="84810" y="524693"/>
                    <a:pt x="54011" y="515448"/>
                    <a:pt x="23941" y="506433"/>
                  </a:cubicBezTo>
                  <a:lnTo>
                    <a:pt x="0" y="502149"/>
                  </a:lnTo>
                  <a:close/>
                </a:path>
              </a:pathLst>
            </a:custGeom>
            <a:solidFill>
              <a:srgbClr val="FFFFFF"/>
            </a:solidFill>
            <a:ln w="12700" cap="flat" cmpd="sng" algn="ctr">
              <a:noFill/>
              <a:prstDash val="solid"/>
              <a:miter lim="800000"/>
            </a:ln>
            <a:effectLst>
              <a:outerShdw blurRad="381000" dist="152400" dir="5400000" algn="t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7B58B526-A432-4EB5-AA70-2BB897257A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959818"/>
              <a:ext cx="12192000" cy="757168"/>
            </a:xfrm>
            <a:custGeom>
              <a:avLst/>
              <a:gdLst>
                <a:gd name="connsiteX0" fmla="*/ 0 w 12192000"/>
                <a:gd name="connsiteY0" fmla="*/ 0 h 757168"/>
                <a:gd name="connsiteX1" fmla="*/ 41653 w 12192000"/>
                <a:gd name="connsiteY1" fmla="*/ 6945 h 757168"/>
                <a:gd name="connsiteX2" fmla="*/ 81317 w 12192000"/>
                <a:gd name="connsiteY2" fmla="*/ 15509 h 757168"/>
                <a:gd name="connsiteX3" fmla="*/ 114150 w 12192000"/>
                <a:gd name="connsiteY3" fmla="*/ 28105 h 757168"/>
                <a:gd name="connsiteX4" fmla="*/ 214865 w 12192000"/>
                <a:gd name="connsiteY4" fmla="*/ 58374 h 757168"/>
                <a:gd name="connsiteX5" fmla="*/ 299237 w 12192000"/>
                <a:gd name="connsiteY5" fmla="*/ 63560 h 757168"/>
                <a:gd name="connsiteX6" fmla="*/ 415570 w 12192000"/>
                <a:gd name="connsiteY6" fmla="*/ 83774 h 757168"/>
                <a:gd name="connsiteX7" fmla="*/ 633210 w 12192000"/>
                <a:gd name="connsiteY7" fmla="*/ 109108 h 757168"/>
                <a:gd name="connsiteX8" fmla="*/ 677567 w 12192000"/>
                <a:gd name="connsiteY8" fmla="*/ 119446 h 757168"/>
                <a:gd name="connsiteX9" fmla="*/ 946429 w 12192000"/>
                <a:gd name="connsiteY9" fmla="*/ 171502 h 757168"/>
                <a:gd name="connsiteX10" fmla="*/ 1163367 w 12192000"/>
                <a:gd name="connsiteY10" fmla="*/ 182106 h 757168"/>
                <a:gd name="connsiteX11" fmla="*/ 1180337 w 12192000"/>
                <a:gd name="connsiteY11" fmla="*/ 181279 h 757168"/>
                <a:gd name="connsiteX12" fmla="*/ 1263939 w 12192000"/>
                <a:gd name="connsiteY12" fmla="*/ 173070 h 757168"/>
                <a:gd name="connsiteX13" fmla="*/ 1392213 w 12192000"/>
                <a:gd name="connsiteY13" fmla="*/ 183225 h 757168"/>
                <a:gd name="connsiteX14" fmla="*/ 1479752 w 12192000"/>
                <a:gd name="connsiteY14" fmla="*/ 205174 h 757168"/>
                <a:gd name="connsiteX15" fmla="*/ 1589813 w 12192000"/>
                <a:gd name="connsiteY15" fmla="*/ 211706 h 757168"/>
                <a:gd name="connsiteX16" fmla="*/ 1716264 w 12192000"/>
                <a:gd name="connsiteY16" fmla="*/ 207459 h 757168"/>
                <a:gd name="connsiteX17" fmla="*/ 1772900 w 12192000"/>
                <a:gd name="connsiteY17" fmla="*/ 208137 h 757168"/>
                <a:gd name="connsiteX18" fmla="*/ 1929319 w 12192000"/>
                <a:gd name="connsiteY18" fmla="*/ 193822 h 757168"/>
                <a:gd name="connsiteX19" fmla="*/ 2021514 w 12192000"/>
                <a:gd name="connsiteY19" fmla="*/ 204186 h 757168"/>
                <a:gd name="connsiteX20" fmla="*/ 2111753 w 12192000"/>
                <a:gd name="connsiteY20" fmla="*/ 223797 h 757168"/>
                <a:gd name="connsiteX21" fmla="*/ 2169356 w 12192000"/>
                <a:gd name="connsiteY21" fmla="*/ 241125 h 757168"/>
                <a:gd name="connsiteX22" fmla="*/ 2286638 w 12192000"/>
                <a:gd name="connsiteY22" fmla="*/ 257382 h 757168"/>
                <a:gd name="connsiteX23" fmla="*/ 2308368 w 12192000"/>
                <a:gd name="connsiteY23" fmla="*/ 256995 h 757168"/>
                <a:gd name="connsiteX24" fmla="*/ 2660621 w 12192000"/>
                <a:gd name="connsiteY24" fmla="*/ 262863 h 757168"/>
                <a:gd name="connsiteX25" fmla="*/ 2801134 w 12192000"/>
                <a:gd name="connsiteY25" fmla="*/ 250006 h 757168"/>
                <a:gd name="connsiteX26" fmla="*/ 2830994 w 12192000"/>
                <a:gd name="connsiteY26" fmla="*/ 249091 h 757168"/>
                <a:gd name="connsiteX27" fmla="*/ 3129084 w 12192000"/>
                <a:gd name="connsiteY27" fmla="*/ 242009 h 757168"/>
                <a:gd name="connsiteX28" fmla="*/ 3162162 w 12192000"/>
                <a:gd name="connsiteY28" fmla="*/ 242789 h 757168"/>
                <a:gd name="connsiteX29" fmla="*/ 3254072 w 12192000"/>
                <a:gd name="connsiteY29" fmla="*/ 251612 h 757168"/>
                <a:gd name="connsiteX30" fmla="*/ 3473491 w 12192000"/>
                <a:gd name="connsiteY30" fmla="*/ 221903 h 757168"/>
                <a:gd name="connsiteX31" fmla="*/ 3691860 w 12192000"/>
                <a:gd name="connsiteY31" fmla="*/ 219228 h 757168"/>
                <a:gd name="connsiteX32" fmla="*/ 3811494 w 12192000"/>
                <a:gd name="connsiteY32" fmla="*/ 225691 h 757168"/>
                <a:gd name="connsiteX33" fmla="*/ 3897533 w 12192000"/>
                <a:gd name="connsiteY33" fmla="*/ 220087 h 757168"/>
                <a:gd name="connsiteX34" fmla="*/ 4109430 w 12192000"/>
                <a:gd name="connsiteY34" fmla="*/ 200477 h 757168"/>
                <a:gd name="connsiteX35" fmla="*/ 4208772 w 12192000"/>
                <a:gd name="connsiteY35" fmla="*/ 200914 h 757168"/>
                <a:gd name="connsiteX36" fmla="*/ 4314641 w 12192000"/>
                <a:gd name="connsiteY36" fmla="*/ 196159 h 757168"/>
                <a:gd name="connsiteX37" fmla="*/ 4577622 w 12192000"/>
                <a:gd name="connsiteY37" fmla="*/ 163774 h 757168"/>
                <a:gd name="connsiteX38" fmla="*/ 4790345 w 12192000"/>
                <a:gd name="connsiteY38" fmla="*/ 177592 h 757168"/>
                <a:gd name="connsiteX39" fmla="*/ 4926164 w 12192000"/>
                <a:gd name="connsiteY39" fmla="*/ 184139 h 757168"/>
                <a:gd name="connsiteX40" fmla="*/ 5088812 w 12192000"/>
                <a:gd name="connsiteY40" fmla="*/ 177401 h 757168"/>
                <a:gd name="connsiteX41" fmla="*/ 5222466 w 12192000"/>
                <a:gd name="connsiteY41" fmla="*/ 162082 h 757168"/>
                <a:gd name="connsiteX42" fmla="*/ 5406528 w 12192000"/>
                <a:gd name="connsiteY42" fmla="*/ 153987 h 757168"/>
                <a:gd name="connsiteX43" fmla="*/ 5590716 w 12192000"/>
                <a:gd name="connsiteY43" fmla="*/ 129490 h 757168"/>
                <a:gd name="connsiteX44" fmla="*/ 5719429 w 12192000"/>
                <a:gd name="connsiteY44" fmla="*/ 110099 h 757168"/>
                <a:gd name="connsiteX45" fmla="*/ 5897895 w 12192000"/>
                <a:gd name="connsiteY45" fmla="*/ 96368 h 757168"/>
                <a:gd name="connsiteX46" fmla="*/ 6169957 w 12192000"/>
                <a:gd name="connsiteY46" fmla="*/ 94411 h 757168"/>
                <a:gd name="connsiteX47" fmla="*/ 6294827 w 12192000"/>
                <a:gd name="connsiteY47" fmla="*/ 99236 h 757168"/>
                <a:gd name="connsiteX48" fmla="*/ 6494261 w 12192000"/>
                <a:gd name="connsiteY48" fmla="*/ 71724 h 757168"/>
                <a:gd name="connsiteX49" fmla="*/ 6579627 w 12192000"/>
                <a:gd name="connsiteY49" fmla="*/ 57883 h 757168"/>
                <a:gd name="connsiteX50" fmla="*/ 6654800 w 12192000"/>
                <a:gd name="connsiteY50" fmla="*/ 77086 h 757168"/>
                <a:gd name="connsiteX51" fmla="*/ 6703059 w 12192000"/>
                <a:gd name="connsiteY51" fmla="*/ 97166 h 757168"/>
                <a:gd name="connsiteX52" fmla="*/ 6859445 w 12192000"/>
                <a:gd name="connsiteY52" fmla="*/ 90481 h 757168"/>
                <a:gd name="connsiteX53" fmla="*/ 7025414 w 12192000"/>
                <a:gd name="connsiteY53" fmla="*/ 83536 h 757168"/>
                <a:gd name="connsiteX54" fmla="*/ 7144137 w 12192000"/>
                <a:gd name="connsiteY54" fmla="*/ 79264 h 757168"/>
                <a:gd name="connsiteX55" fmla="*/ 7291235 w 12192000"/>
                <a:gd name="connsiteY55" fmla="*/ 95367 h 757168"/>
                <a:gd name="connsiteX56" fmla="*/ 7407395 w 12192000"/>
                <a:gd name="connsiteY56" fmla="*/ 104888 h 757168"/>
                <a:gd name="connsiteX57" fmla="*/ 7500837 w 12192000"/>
                <a:gd name="connsiteY57" fmla="*/ 119515 h 757168"/>
                <a:gd name="connsiteX58" fmla="*/ 7533567 w 12192000"/>
                <a:gd name="connsiteY58" fmla="*/ 126955 h 757168"/>
                <a:gd name="connsiteX59" fmla="*/ 7792910 w 12192000"/>
                <a:gd name="connsiteY59" fmla="*/ 185188 h 757168"/>
                <a:gd name="connsiteX60" fmla="*/ 8070699 w 12192000"/>
                <a:gd name="connsiteY60" fmla="*/ 235423 h 757168"/>
                <a:gd name="connsiteX61" fmla="*/ 8253177 w 12192000"/>
                <a:gd name="connsiteY61" fmla="*/ 222473 h 757168"/>
                <a:gd name="connsiteX62" fmla="*/ 8320683 w 12192000"/>
                <a:gd name="connsiteY62" fmla="*/ 226393 h 757168"/>
                <a:gd name="connsiteX63" fmla="*/ 8631438 w 12192000"/>
                <a:gd name="connsiteY63" fmla="*/ 237528 h 757168"/>
                <a:gd name="connsiteX64" fmla="*/ 8686410 w 12192000"/>
                <a:gd name="connsiteY64" fmla="*/ 234877 h 757168"/>
                <a:gd name="connsiteX65" fmla="*/ 8980658 w 12192000"/>
                <a:gd name="connsiteY65" fmla="*/ 273001 h 757168"/>
                <a:gd name="connsiteX66" fmla="*/ 9087625 w 12192000"/>
                <a:gd name="connsiteY66" fmla="*/ 282423 h 757168"/>
                <a:gd name="connsiteX67" fmla="*/ 9186017 w 12192000"/>
                <a:gd name="connsiteY67" fmla="*/ 293875 h 757168"/>
                <a:gd name="connsiteX68" fmla="*/ 9323931 w 12192000"/>
                <a:gd name="connsiteY68" fmla="*/ 302628 h 757168"/>
                <a:gd name="connsiteX69" fmla="*/ 9467213 w 12192000"/>
                <a:gd name="connsiteY69" fmla="*/ 307275 h 757168"/>
                <a:gd name="connsiteX70" fmla="*/ 9626826 w 12192000"/>
                <a:gd name="connsiteY70" fmla="*/ 316213 h 757168"/>
                <a:gd name="connsiteX71" fmla="*/ 9689696 w 12192000"/>
                <a:gd name="connsiteY71" fmla="*/ 324467 h 757168"/>
                <a:gd name="connsiteX72" fmla="*/ 9860526 w 12192000"/>
                <a:gd name="connsiteY72" fmla="*/ 329986 h 757168"/>
                <a:gd name="connsiteX73" fmla="*/ 9949775 w 12192000"/>
                <a:gd name="connsiteY73" fmla="*/ 340386 h 757168"/>
                <a:gd name="connsiteX74" fmla="*/ 10097252 w 12192000"/>
                <a:gd name="connsiteY74" fmla="*/ 349262 h 757168"/>
                <a:gd name="connsiteX75" fmla="*/ 10145261 w 12192000"/>
                <a:gd name="connsiteY75" fmla="*/ 353113 h 757168"/>
                <a:gd name="connsiteX76" fmla="*/ 10188159 w 12192000"/>
                <a:gd name="connsiteY76" fmla="*/ 356124 h 757168"/>
                <a:gd name="connsiteX77" fmla="*/ 10336144 w 12192000"/>
                <a:gd name="connsiteY77" fmla="*/ 348235 h 757168"/>
                <a:gd name="connsiteX78" fmla="*/ 10466847 w 12192000"/>
                <a:gd name="connsiteY78" fmla="*/ 354131 h 757168"/>
                <a:gd name="connsiteX79" fmla="*/ 10696514 w 12192000"/>
                <a:gd name="connsiteY79" fmla="*/ 353575 h 757168"/>
                <a:gd name="connsiteX80" fmla="*/ 10746932 w 12192000"/>
                <a:gd name="connsiteY80" fmla="*/ 360606 h 757168"/>
                <a:gd name="connsiteX81" fmla="*/ 10905388 w 12192000"/>
                <a:gd name="connsiteY81" fmla="*/ 370627 h 757168"/>
                <a:gd name="connsiteX82" fmla="*/ 10995602 w 12192000"/>
                <a:gd name="connsiteY82" fmla="*/ 376691 h 757168"/>
                <a:gd name="connsiteX83" fmla="*/ 11107647 w 12192000"/>
                <a:gd name="connsiteY83" fmla="*/ 373405 h 757168"/>
                <a:gd name="connsiteX84" fmla="*/ 11302440 w 12192000"/>
                <a:gd name="connsiteY84" fmla="*/ 364156 h 757168"/>
                <a:gd name="connsiteX85" fmla="*/ 11353613 w 12192000"/>
                <a:gd name="connsiteY85" fmla="*/ 363785 h 757168"/>
                <a:gd name="connsiteX86" fmla="*/ 11447323 w 12192000"/>
                <a:gd name="connsiteY86" fmla="*/ 359346 h 757168"/>
                <a:gd name="connsiteX87" fmla="*/ 11464292 w 12192000"/>
                <a:gd name="connsiteY87" fmla="*/ 358519 h 757168"/>
                <a:gd name="connsiteX88" fmla="*/ 11607560 w 12192000"/>
                <a:gd name="connsiteY88" fmla="*/ 342370 h 757168"/>
                <a:gd name="connsiteX89" fmla="*/ 11681426 w 12192000"/>
                <a:gd name="connsiteY89" fmla="*/ 344335 h 757168"/>
                <a:gd name="connsiteX90" fmla="*/ 11893565 w 12192000"/>
                <a:gd name="connsiteY90" fmla="*/ 355261 h 757168"/>
                <a:gd name="connsiteX91" fmla="*/ 11983290 w 12192000"/>
                <a:gd name="connsiteY91" fmla="*/ 363588 h 757168"/>
                <a:gd name="connsiteX92" fmla="*/ 12192000 w 12192000"/>
                <a:gd name="connsiteY92" fmla="*/ 388018 h 757168"/>
                <a:gd name="connsiteX93" fmla="*/ 12192000 w 12192000"/>
                <a:gd name="connsiteY93" fmla="*/ 577115 h 757168"/>
                <a:gd name="connsiteX94" fmla="*/ 12157329 w 12192000"/>
                <a:gd name="connsiteY94" fmla="*/ 588862 h 757168"/>
                <a:gd name="connsiteX95" fmla="*/ 12066948 w 12192000"/>
                <a:gd name="connsiteY95" fmla="*/ 586034 h 757168"/>
                <a:gd name="connsiteX96" fmla="*/ 11911344 w 12192000"/>
                <a:gd name="connsiteY96" fmla="*/ 521599 h 757168"/>
                <a:gd name="connsiteX97" fmla="*/ 11847823 w 12192000"/>
                <a:gd name="connsiteY97" fmla="*/ 511785 h 757168"/>
                <a:gd name="connsiteX98" fmla="*/ 11737547 w 12192000"/>
                <a:gd name="connsiteY98" fmla="*/ 502380 h 757168"/>
                <a:gd name="connsiteX99" fmla="*/ 11636052 w 12192000"/>
                <a:gd name="connsiteY99" fmla="*/ 514993 h 757168"/>
                <a:gd name="connsiteX100" fmla="*/ 11394706 w 12192000"/>
                <a:gd name="connsiteY100" fmla="*/ 590867 h 757168"/>
                <a:gd name="connsiteX101" fmla="*/ 11354978 w 12192000"/>
                <a:gd name="connsiteY101" fmla="*/ 597561 h 757168"/>
                <a:gd name="connsiteX102" fmla="*/ 11285306 w 12192000"/>
                <a:gd name="connsiteY102" fmla="*/ 599825 h 757168"/>
                <a:gd name="connsiteX103" fmla="*/ 11008528 w 12192000"/>
                <a:gd name="connsiteY103" fmla="*/ 656670 h 757168"/>
                <a:gd name="connsiteX104" fmla="*/ 10948735 w 12192000"/>
                <a:gd name="connsiteY104" fmla="*/ 652964 h 757168"/>
                <a:gd name="connsiteX105" fmla="*/ 10850698 w 12192000"/>
                <a:gd name="connsiteY105" fmla="*/ 641721 h 757168"/>
                <a:gd name="connsiteX106" fmla="*/ 10744026 w 12192000"/>
                <a:gd name="connsiteY106" fmla="*/ 647769 h 757168"/>
                <a:gd name="connsiteX107" fmla="*/ 10666160 w 12192000"/>
                <a:gd name="connsiteY107" fmla="*/ 651891 h 757168"/>
                <a:gd name="connsiteX108" fmla="*/ 10450521 w 12192000"/>
                <a:gd name="connsiteY108" fmla="*/ 616552 h 757168"/>
                <a:gd name="connsiteX109" fmla="*/ 10271192 w 12192000"/>
                <a:gd name="connsiteY109" fmla="*/ 583498 h 757168"/>
                <a:gd name="connsiteX110" fmla="*/ 10246067 w 12192000"/>
                <a:gd name="connsiteY110" fmla="*/ 585423 h 757168"/>
                <a:gd name="connsiteX111" fmla="*/ 10005027 w 12192000"/>
                <a:gd name="connsiteY111" fmla="*/ 592252 h 757168"/>
                <a:gd name="connsiteX112" fmla="*/ 9898681 w 12192000"/>
                <a:gd name="connsiteY112" fmla="*/ 613195 h 757168"/>
                <a:gd name="connsiteX113" fmla="*/ 9753225 w 12192000"/>
                <a:gd name="connsiteY113" fmla="*/ 629038 h 757168"/>
                <a:gd name="connsiteX114" fmla="*/ 9591376 w 12192000"/>
                <a:gd name="connsiteY114" fmla="*/ 648601 h 757168"/>
                <a:gd name="connsiteX115" fmla="*/ 9472860 w 12192000"/>
                <a:gd name="connsiteY115" fmla="*/ 655936 h 757168"/>
                <a:gd name="connsiteX116" fmla="*/ 9299788 w 12192000"/>
                <a:gd name="connsiteY116" fmla="*/ 636945 h 757168"/>
                <a:gd name="connsiteX117" fmla="*/ 9264605 w 12192000"/>
                <a:gd name="connsiteY117" fmla="*/ 627087 h 757168"/>
                <a:gd name="connsiteX118" fmla="*/ 8926435 w 12192000"/>
                <a:gd name="connsiteY118" fmla="*/ 549269 h 757168"/>
                <a:gd name="connsiteX119" fmla="*/ 8698934 w 12192000"/>
                <a:gd name="connsiteY119" fmla="*/ 536583 h 757168"/>
                <a:gd name="connsiteX120" fmla="*/ 8622862 w 12192000"/>
                <a:gd name="connsiteY120" fmla="*/ 541563 h 757168"/>
                <a:gd name="connsiteX121" fmla="*/ 8482784 w 12192000"/>
                <a:gd name="connsiteY121" fmla="*/ 574094 h 757168"/>
                <a:gd name="connsiteX122" fmla="*/ 8421565 w 12192000"/>
                <a:gd name="connsiteY122" fmla="*/ 576610 h 757168"/>
                <a:gd name="connsiteX123" fmla="*/ 8313469 w 12192000"/>
                <a:gd name="connsiteY123" fmla="*/ 574762 h 757168"/>
                <a:gd name="connsiteX124" fmla="*/ 8079520 w 12192000"/>
                <a:gd name="connsiteY124" fmla="*/ 558685 h 757168"/>
                <a:gd name="connsiteX125" fmla="*/ 7773327 w 12192000"/>
                <a:gd name="connsiteY125" fmla="*/ 558854 h 757168"/>
                <a:gd name="connsiteX126" fmla="*/ 7652477 w 12192000"/>
                <a:gd name="connsiteY126" fmla="*/ 547561 h 757168"/>
                <a:gd name="connsiteX127" fmla="*/ 7522274 w 12192000"/>
                <a:gd name="connsiteY127" fmla="*/ 532150 h 757168"/>
                <a:gd name="connsiteX128" fmla="*/ 7484080 w 12192000"/>
                <a:gd name="connsiteY128" fmla="*/ 530532 h 757168"/>
                <a:gd name="connsiteX129" fmla="*/ 7282277 w 12192000"/>
                <a:gd name="connsiteY129" fmla="*/ 540177 h 757168"/>
                <a:gd name="connsiteX130" fmla="*/ 7235690 w 12192000"/>
                <a:gd name="connsiteY130" fmla="*/ 551282 h 757168"/>
                <a:gd name="connsiteX131" fmla="*/ 7116339 w 12192000"/>
                <a:gd name="connsiteY131" fmla="*/ 539494 h 757168"/>
                <a:gd name="connsiteX132" fmla="*/ 7011067 w 12192000"/>
                <a:gd name="connsiteY132" fmla="*/ 511848 h 757168"/>
                <a:gd name="connsiteX133" fmla="*/ 6403234 w 12192000"/>
                <a:gd name="connsiteY133" fmla="*/ 432296 h 757168"/>
                <a:gd name="connsiteX134" fmla="*/ 6036273 w 12192000"/>
                <a:gd name="connsiteY134" fmla="*/ 412301 h 757168"/>
                <a:gd name="connsiteX135" fmla="*/ 5780467 w 12192000"/>
                <a:gd name="connsiteY135" fmla="*/ 377910 h 757168"/>
                <a:gd name="connsiteX136" fmla="*/ 5739051 w 12192000"/>
                <a:gd name="connsiteY136" fmla="*/ 353609 h 757168"/>
                <a:gd name="connsiteX137" fmla="*/ 5583566 w 12192000"/>
                <a:gd name="connsiteY137" fmla="*/ 321995 h 757168"/>
                <a:gd name="connsiteX138" fmla="*/ 5432030 w 12192000"/>
                <a:gd name="connsiteY138" fmla="*/ 362512 h 757168"/>
                <a:gd name="connsiteX139" fmla="*/ 5241398 w 12192000"/>
                <a:gd name="connsiteY139" fmla="*/ 425781 h 757168"/>
                <a:gd name="connsiteX140" fmla="*/ 5139710 w 12192000"/>
                <a:gd name="connsiteY140" fmla="*/ 421022 h 757168"/>
                <a:gd name="connsiteX141" fmla="*/ 4929402 w 12192000"/>
                <a:gd name="connsiteY141" fmla="*/ 424310 h 757168"/>
                <a:gd name="connsiteX142" fmla="*/ 4782793 w 12192000"/>
                <a:gd name="connsiteY142" fmla="*/ 441046 h 757168"/>
                <a:gd name="connsiteX143" fmla="*/ 4577594 w 12192000"/>
                <a:gd name="connsiteY143" fmla="*/ 459290 h 757168"/>
                <a:gd name="connsiteX144" fmla="*/ 4500826 w 12192000"/>
                <a:gd name="connsiteY144" fmla="*/ 470529 h 757168"/>
                <a:gd name="connsiteX145" fmla="*/ 4317973 w 12192000"/>
                <a:gd name="connsiteY145" fmla="*/ 483649 h 757168"/>
                <a:gd name="connsiteX146" fmla="*/ 4166722 w 12192000"/>
                <a:gd name="connsiteY146" fmla="*/ 490602 h 757168"/>
                <a:gd name="connsiteX147" fmla="*/ 4042814 w 12192000"/>
                <a:gd name="connsiteY147" fmla="*/ 530660 h 757168"/>
                <a:gd name="connsiteX148" fmla="*/ 4002653 w 12192000"/>
                <a:gd name="connsiteY148" fmla="*/ 552594 h 757168"/>
                <a:gd name="connsiteX149" fmla="*/ 3969549 w 12192000"/>
                <a:gd name="connsiteY149" fmla="*/ 566312 h 757168"/>
                <a:gd name="connsiteX150" fmla="*/ 3821685 w 12192000"/>
                <a:gd name="connsiteY150" fmla="*/ 649183 h 757168"/>
                <a:gd name="connsiteX151" fmla="*/ 3805138 w 12192000"/>
                <a:gd name="connsiteY151" fmla="*/ 655947 h 757168"/>
                <a:gd name="connsiteX152" fmla="*/ 3609177 w 12192000"/>
                <a:gd name="connsiteY152" fmla="*/ 687459 h 757168"/>
                <a:gd name="connsiteX153" fmla="*/ 3539727 w 12192000"/>
                <a:gd name="connsiteY153" fmla="*/ 706521 h 757168"/>
                <a:gd name="connsiteX154" fmla="*/ 3396572 w 12192000"/>
                <a:gd name="connsiteY154" fmla="*/ 755681 h 757168"/>
                <a:gd name="connsiteX155" fmla="*/ 3341054 w 12192000"/>
                <a:gd name="connsiteY155" fmla="*/ 754679 h 757168"/>
                <a:gd name="connsiteX156" fmla="*/ 3138775 w 12192000"/>
                <a:gd name="connsiteY156" fmla="*/ 710120 h 757168"/>
                <a:gd name="connsiteX157" fmla="*/ 3037283 w 12192000"/>
                <a:gd name="connsiteY157" fmla="*/ 666453 h 757168"/>
                <a:gd name="connsiteX158" fmla="*/ 3002117 w 12192000"/>
                <a:gd name="connsiteY158" fmla="*/ 649347 h 757168"/>
                <a:gd name="connsiteX159" fmla="*/ 2747294 w 12192000"/>
                <a:gd name="connsiteY159" fmla="*/ 652400 h 757168"/>
                <a:gd name="connsiteX160" fmla="*/ 2676273 w 12192000"/>
                <a:gd name="connsiteY160" fmla="*/ 652304 h 757168"/>
                <a:gd name="connsiteX161" fmla="*/ 2432360 w 12192000"/>
                <a:gd name="connsiteY161" fmla="*/ 657836 h 757168"/>
                <a:gd name="connsiteX162" fmla="*/ 2382311 w 12192000"/>
                <a:gd name="connsiteY162" fmla="*/ 650824 h 757168"/>
                <a:gd name="connsiteX163" fmla="*/ 2055134 w 12192000"/>
                <a:gd name="connsiteY163" fmla="*/ 630053 h 757168"/>
                <a:gd name="connsiteX164" fmla="*/ 2031829 w 12192000"/>
                <a:gd name="connsiteY164" fmla="*/ 639324 h 757168"/>
                <a:gd name="connsiteX165" fmla="*/ 1912764 w 12192000"/>
                <a:gd name="connsiteY165" fmla="*/ 664183 h 757168"/>
                <a:gd name="connsiteX166" fmla="*/ 1755637 w 12192000"/>
                <a:gd name="connsiteY166" fmla="*/ 663960 h 757168"/>
                <a:gd name="connsiteX167" fmla="*/ 1727159 w 12192000"/>
                <a:gd name="connsiteY167" fmla="*/ 659605 h 757168"/>
                <a:gd name="connsiteX168" fmla="*/ 1622470 w 12192000"/>
                <a:gd name="connsiteY168" fmla="*/ 634850 h 757168"/>
                <a:gd name="connsiteX169" fmla="*/ 1385955 w 12192000"/>
                <a:gd name="connsiteY169" fmla="*/ 604522 h 757168"/>
                <a:gd name="connsiteX170" fmla="*/ 1340055 w 12192000"/>
                <a:gd name="connsiteY170" fmla="*/ 595629 h 757168"/>
                <a:gd name="connsiteX171" fmla="*/ 1257271 w 12192000"/>
                <a:gd name="connsiteY171" fmla="*/ 581180 h 757168"/>
                <a:gd name="connsiteX172" fmla="*/ 1031914 w 12192000"/>
                <a:gd name="connsiteY172" fmla="*/ 562692 h 757168"/>
                <a:gd name="connsiteX173" fmla="*/ 922031 w 12192000"/>
                <a:gd name="connsiteY173" fmla="*/ 566853 h 757168"/>
                <a:gd name="connsiteX174" fmla="*/ 873250 w 12192000"/>
                <a:gd name="connsiteY174" fmla="*/ 563724 h 757168"/>
                <a:gd name="connsiteX175" fmla="*/ 711627 w 12192000"/>
                <a:gd name="connsiteY175" fmla="*/ 529880 h 757168"/>
                <a:gd name="connsiteX176" fmla="*/ 311112 w 12192000"/>
                <a:gd name="connsiteY176" fmla="*/ 525106 h 757168"/>
                <a:gd name="connsiteX177" fmla="*/ 184145 w 12192000"/>
                <a:gd name="connsiteY177" fmla="*/ 532188 h 757168"/>
                <a:gd name="connsiteX178" fmla="*/ 116886 w 12192000"/>
                <a:gd name="connsiteY178" fmla="*/ 530572 h 757168"/>
                <a:gd name="connsiteX179" fmla="*/ 23941 w 12192000"/>
                <a:gd name="connsiteY179" fmla="*/ 506433 h 757168"/>
                <a:gd name="connsiteX180" fmla="*/ 0 w 12192000"/>
                <a:gd name="connsiteY180" fmla="*/ 502149 h 757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</a:cxnLst>
              <a:rect l="l" t="t" r="r" b="b"/>
              <a:pathLst>
                <a:path w="12192000" h="757168">
                  <a:moveTo>
                    <a:pt x="0" y="0"/>
                  </a:moveTo>
                  <a:lnTo>
                    <a:pt x="41653" y="6945"/>
                  </a:lnTo>
                  <a:cubicBezTo>
                    <a:pt x="55151" y="9178"/>
                    <a:pt x="68996" y="11810"/>
                    <a:pt x="81317" y="15509"/>
                  </a:cubicBezTo>
                  <a:cubicBezTo>
                    <a:pt x="92911" y="18978"/>
                    <a:pt x="102562" y="24446"/>
                    <a:pt x="114150" y="28105"/>
                  </a:cubicBezTo>
                  <a:cubicBezTo>
                    <a:pt x="145644" y="37958"/>
                    <a:pt x="177914" y="47281"/>
                    <a:pt x="214865" y="58374"/>
                  </a:cubicBezTo>
                  <a:cubicBezTo>
                    <a:pt x="236680" y="42349"/>
                    <a:pt x="264438" y="53534"/>
                    <a:pt x="299237" y="63560"/>
                  </a:cubicBezTo>
                  <a:cubicBezTo>
                    <a:pt x="334763" y="73816"/>
                    <a:pt x="376093" y="78654"/>
                    <a:pt x="415570" y="83774"/>
                  </a:cubicBezTo>
                  <a:cubicBezTo>
                    <a:pt x="487949" y="93100"/>
                    <a:pt x="560804" y="100354"/>
                    <a:pt x="633210" y="109108"/>
                  </a:cubicBezTo>
                  <a:cubicBezTo>
                    <a:pt x="648566" y="111058"/>
                    <a:pt x="666073" y="114072"/>
                    <a:pt x="677567" y="119446"/>
                  </a:cubicBezTo>
                  <a:cubicBezTo>
                    <a:pt x="756262" y="155621"/>
                    <a:pt x="853422" y="169678"/>
                    <a:pt x="946429" y="171502"/>
                  </a:cubicBezTo>
                  <a:cubicBezTo>
                    <a:pt x="1019582" y="173044"/>
                    <a:pt x="1091239" y="175083"/>
                    <a:pt x="1163367" y="182106"/>
                  </a:cubicBezTo>
                  <a:cubicBezTo>
                    <a:pt x="1168863" y="182586"/>
                    <a:pt x="1176224" y="182589"/>
                    <a:pt x="1180337" y="181279"/>
                  </a:cubicBezTo>
                  <a:cubicBezTo>
                    <a:pt x="1205822" y="172503"/>
                    <a:pt x="1231920" y="173109"/>
                    <a:pt x="1263939" y="173070"/>
                  </a:cubicBezTo>
                  <a:cubicBezTo>
                    <a:pt x="1309211" y="172961"/>
                    <a:pt x="1350592" y="176848"/>
                    <a:pt x="1392213" y="183225"/>
                  </a:cubicBezTo>
                  <a:cubicBezTo>
                    <a:pt x="1422516" y="187866"/>
                    <a:pt x="1453010" y="195759"/>
                    <a:pt x="1479752" y="205174"/>
                  </a:cubicBezTo>
                  <a:cubicBezTo>
                    <a:pt x="1516962" y="218381"/>
                    <a:pt x="1553071" y="224660"/>
                    <a:pt x="1589813" y="211706"/>
                  </a:cubicBezTo>
                  <a:cubicBezTo>
                    <a:pt x="1629541" y="197953"/>
                    <a:pt x="1673292" y="205778"/>
                    <a:pt x="1716264" y="207459"/>
                  </a:cubicBezTo>
                  <a:cubicBezTo>
                    <a:pt x="1734988" y="208248"/>
                    <a:pt x="1754789" y="209668"/>
                    <a:pt x="1772900" y="208137"/>
                  </a:cubicBezTo>
                  <a:cubicBezTo>
                    <a:pt x="1825381" y="203828"/>
                    <a:pt x="1876222" y="195808"/>
                    <a:pt x="1929319" y="193822"/>
                  </a:cubicBezTo>
                  <a:cubicBezTo>
                    <a:pt x="1958819" y="192698"/>
                    <a:pt x="1991232" y="199166"/>
                    <a:pt x="2021514" y="204186"/>
                  </a:cubicBezTo>
                  <a:cubicBezTo>
                    <a:pt x="2052154" y="209417"/>
                    <a:pt x="2082323" y="216530"/>
                    <a:pt x="2111753" y="223797"/>
                  </a:cubicBezTo>
                  <a:cubicBezTo>
                    <a:pt x="2131736" y="228659"/>
                    <a:pt x="2153567" y="233429"/>
                    <a:pt x="2169356" y="241125"/>
                  </a:cubicBezTo>
                  <a:cubicBezTo>
                    <a:pt x="2205243" y="258649"/>
                    <a:pt x="2242901" y="263295"/>
                    <a:pt x="2286638" y="257382"/>
                  </a:cubicBezTo>
                  <a:cubicBezTo>
                    <a:pt x="2293313" y="256396"/>
                    <a:pt x="2301018" y="256799"/>
                    <a:pt x="2308368" y="256995"/>
                  </a:cubicBezTo>
                  <a:cubicBezTo>
                    <a:pt x="2426026" y="259155"/>
                    <a:pt x="2543593" y="262834"/>
                    <a:pt x="2660621" y="262863"/>
                  </a:cubicBezTo>
                  <a:cubicBezTo>
                    <a:pt x="2708088" y="262871"/>
                    <a:pt x="2754165" y="254412"/>
                    <a:pt x="2801134" y="250006"/>
                  </a:cubicBezTo>
                  <a:cubicBezTo>
                    <a:pt x="2810748" y="249174"/>
                    <a:pt x="2821504" y="247638"/>
                    <a:pt x="2830994" y="249091"/>
                  </a:cubicBezTo>
                  <a:cubicBezTo>
                    <a:pt x="2934354" y="264045"/>
                    <a:pt x="3032340" y="255254"/>
                    <a:pt x="3129084" y="242009"/>
                  </a:cubicBezTo>
                  <a:cubicBezTo>
                    <a:pt x="3139090" y="240625"/>
                    <a:pt x="3151170" y="241831"/>
                    <a:pt x="3162162" y="242789"/>
                  </a:cubicBezTo>
                  <a:cubicBezTo>
                    <a:pt x="3192925" y="245736"/>
                    <a:pt x="3225969" y="254145"/>
                    <a:pt x="3254072" y="251612"/>
                  </a:cubicBezTo>
                  <a:cubicBezTo>
                    <a:pt x="3328782" y="244461"/>
                    <a:pt x="3402881" y="234992"/>
                    <a:pt x="3473491" y="221903"/>
                  </a:cubicBezTo>
                  <a:cubicBezTo>
                    <a:pt x="3545212" y="208683"/>
                    <a:pt x="3611651" y="197856"/>
                    <a:pt x="3691860" y="219228"/>
                  </a:cubicBezTo>
                  <a:cubicBezTo>
                    <a:pt x="3725977" y="228268"/>
                    <a:pt x="3771754" y="225515"/>
                    <a:pt x="3811494" y="225691"/>
                  </a:cubicBezTo>
                  <a:cubicBezTo>
                    <a:pt x="3840564" y="225687"/>
                    <a:pt x="3868906" y="218586"/>
                    <a:pt x="3897533" y="220087"/>
                  </a:cubicBezTo>
                  <a:cubicBezTo>
                    <a:pt x="3973874" y="224087"/>
                    <a:pt x="4042293" y="217563"/>
                    <a:pt x="4109430" y="200477"/>
                  </a:cubicBezTo>
                  <a:cubicBezTo>
                    <a:pt x="4135544" y="193834"/>
                    <a:pt x="4175268" y="201258"/>
                    <a:pt x="4208772" y="200914"/>
                  </a:cubicBezTo>
                  <a:cubicBezTo>
                    <a:pt x="4244136" y="200288"/>
                    <a:pt x="4280583" y="199908"/>
                    <a:pt x="4314641" y="196159"/>
                  </a:cubicBezTo>
                  <a:cubicBezTo>
                    <a:pt x="4402743" y="186278"/>
                    <a:pt x="4489848" y="174436"/>
                    <a:pt x="4577622" y="163774"/>
                  </a:cubicBezTo>
                  <a:cubicBezTo>
                    <a:pt x="4649843" y="154967"/>
                    <a:pt x="4719794" y="168553"/>
                    <a:pt x="4790345" y="177592"/>
                  </a:cubicBezTo>
                  <a:cubicBezTo>
                    <a:pt x="4834576" y="183345"/>
                    <a:pt x="4875614" y="193701"/>
                    <a:pt x="4926164" y="184139"/>
                  </a:cubicBezTo>
                  <a:cubicBezTo>
                    <a:pt x="4974485" y="175032"/>
                    <a:pt x="5034899" y="180870"/>
                    <a:pt x="5088812" y="177401"/>
                  </a:cubicBezTo>
                  <a:cubicBezTo>
                    <a:pt x="5134238" y="174439"/>
                    <a:pt x="5178353" y="168165"/>
                    <a:pt x="5222466" y="162082"/>
                  </a:cubicBezTo>
                  <a:cubicBezTo>
                    <a:pt x="5282519" y="153783"/>
                    <a:pt x="5341864" y="144876"/>
                    <a:pt x="5406528" y="153987"/>
                  </a:cubicBezTo>
                  <a:cubicBezTo>
                    <a:pt x="5479960" y="164323"/>
                    <a:pt x="5531876" y="142624"/>
                    <a:pt x="5590716" y="129490"/>
                  </a:cubicBezTo>
                  <a:cubicBezTo>
                    <a:pt x="5631296" y="120553"/>
                    <a:pt x="5675395" y="114659"/>
                    <a:pt x="5719429" y="110099"/>
                  </a:cubicBezTo>
                  <a:cubicBezTo>
                    <a:pt x="5778247" y="104215"/>
                    <a:pt x="5838715" y="102042"/>
                    <a:pt x="5897895" y="96368"/>
                  </a:cubicBezTo>
                  <a:cubicBezTo>
                    <a:pt x="5987399" y="87895"/>
                    <a:pt x="6077855" y="82333"/>
                    <a:pt x="6169957" y="94411"/>
                  </a:cubicBezTo>
                  <a:cubicBezTo>
                    <a:pt x="6212360" y="99875"/>
                    <a:pt x="6252010" y="101763"/>
                    <a:pt x="6294827" y="99236"/>
                  </a:cubicBezTo>
                  <a:cubicBezTo>
                    <a:pt x="6364965" y="95091"/>
                    <a:pt x="6436581" y="97891"/>
                    <a:pt x="6494261" y="71724"/>
                  </a:cubicBezTo>
                  <a:cubicBezTo>
                    <a:pt x="6514615" y="62488"/>
                    <a:pt x="6550354" y="61691"/>
                    <a:pt x="6579627" y="57883"/>
                  </a:cubicBezTo>
                  <a:cubicBezTo>
                    <a:pt x="6613354" y="53353"/>
                    <a:pt x="6637770" y="57878"/>
                    <a:pt x="6654800" y="77086"/>
                  </a:cubicBezTo>
                  <a:cubicBezTo>
                    <a:pt x="6662444" y="85688"/>
                    <a:pt x="6685147" y="94892"/>
                    <a:pt x="6703059" y="97166"/>
                  </a:cubicBezTo>
                  <a:cubicBezTo>
                    <a:pt x="6756799" y="103989"/>
                    <a:pt x="6806654" y="100687"/>
                    <a:pt x="6859445" y="90481"/>
                  </a:cubicBezTo>
                  <a:cubicBezTo>
                    <a:pt x="6908894" y="80861"/>
                    <a:pt x="6969747" y="85387"/>
                    <a:pt x="7025414" y="83536"/>
                  </a:cubicBezTo>
                  <a:cubicBezTo>
                    <a:pt x="7064862" y="82168"/>
                    <a:pt x="7104501" y="77186"/>
                    <a:pt x="7144137" y="79264"/>
                  </a:cubicBezTo>
                  <a:cubicBezTo>
                    <a:pt x="7193316" y="81841"/>
                    <a:pt x="7241809" y="90488"/>
                    <a:pt x="7291235" y="95367"/>
                  </a:cubicBezTo>
                  <a:cubicBezTo>
                    <a:pt x="7329668" y="99288"/>
                    <a:pt x="7368978" y="100585"/>
                    <a:pt x="7407395" y="104888"/>
                  </a:cubicBezTo>
                  <a:cubicBezTo>
                    <a:pt x="7438868" y="108256"/>
                    <a:pt x="7469832" y="114265"/>
                    <a:pt x="7500837" y="119515"/>
                  </a:cubicBezTo>
                  <a:cubicBezTo>
                    <a:pt x="7512146" y="121444"/>
                    <a:pt x="7523255" y="127178"/>
                    <a:pt x="7533567" y="126955"/>
                  </a:cubicBezTo>
                  <a:cubicBezTo>
                    <a:pt x="7636025" y="124121"/>
                    <a:pt x="7707510" y="164497"/>
                    <a:pt x="7792910" y="185188"/>
                  </a:cubicBezTo>
                  <a:cubicBezTo>
                    <a:pt x="7882663" y="207063"/>
                    <a:pt x="7969001" y="237914"/>
                    <a:pt x="8070699" y="235423"/>
                  </a:cubicBezTo>
                  <a:cubicBezTo>
                    <a:pt x="8132239" y="233879"/>
                    <a:pt x="8191903" y="225939"/>
                    <a:pt x="8253177" y="222473"/>
                  </a:cubicBezTo>
                  <a:cubicBezTo>
                    <a:pt x="8274949" y="221324"/>
                    <a:pt x="8299150" y="222976"/>
                    <a:pt x="8320683" y="226393"/>
                  </a:cubicBezTo>
                  <a:cubicBezTo>
                    <a:pt x="8424731" y="242340"/>
                    <a:pt x="8527777" y="249266"/>
                    <a:pt x="8631438" y="237528"/>
                  </a:cubicBezTo>
                  <a:cubicBezTo>
                    <a:pt x="8649201" y="235596"/>
                    <a:pt x="8668058" y="233915"/>
                    <a:pt x="8686410" y="234877"/>
                  </a:cubicBezTo>
                  <a:cubicBezTo>
                    <a:pt x="8786966" y="240146"/>
                    <a:pt x="8885480" y="249315"/>
                    <a:pt x="8980658" y="273001"/>
                  </a:cubicBezTo>
                  <a:cubicBezTo>
                    <a:pt x="9012626" y="280972"/>
                    <a:pt x="9052108" y="279035"/>
                    <a:pt x="9087625" y="282423"/>
                  </a:cubicBezTo>
                  <a:cubicBezTo>
                    <a:pt x="9120583" y="285484"/>
                    <a:pt x="9154319" y="287825"/>
                    <a:pt x="9186017" y="293875"/>
                  </a:cubicBezTo>
                  <a:cubicBezTo>
                    <a:pt x="9232288" y="302785"/>
                    <a:pt x="9275554" y="305815"/>
                    <a:pt x="9323931" y="302628"/>
                  </a:cubicBezTo>
                  <a:cubicBezTo>
                    <a:pt x="9370084" y="299705"/>
                    <a:pt x="9419491" y="304964"/>
                    <a:pt x="9467213" y="307275"/>
                  </a:cubicBezTo>
                  <a:cubicBezTo>
                    <a:pt x="9520438" y="309874"/>
                    <a:pt x="9573661" y="312473"/>
                    <a:pt x="9626826" y="316213"/>
                  </a:cubicBezTo>
                  <a:cubicBezTo>
                    <a:pt x="9648094" y="317708"/>
                    <a:pt x="9671915" y="326588"/>
                    <a:pt x="9689696" y="324467"/>
                  </a:cubicBezTo>
                  <a:cubicBezTo>
                    <a:pt x="9747117" y="317175"/>
                    <a:pt x="9803355" y="332523"/>
                    <a:pt x="9860526" y="329986"/>
                  </a:cubicBezTo>
                  <a:cubicBezTo>
                    <a:pt x="9888572" y="328594"/>
                    <a:pt x="9919723" y="338048"/>
                    <a:pt x="9949775" y="340386"/>
                  </a:cubicBezTo>
                  <a:cubicBezTo>
                    <a:pt x="9998886" y="344296"/>
                    <a:pt x="10048092" y="346302"/>
                    <a:pt x="10097252" y="349262"/>
                  </a:cubicBezTo>
                  <a:cubicBezTo>
                    <a:pt x="10113390" y="350297"/>
                    <a:pt x="10129133" y="351886"/>
                    <a:pt x="10145261" y="353113"/>
                  </a:cubicBezTo>
                  <a:cubicBezTo>
                    <a:pt x="10159555" y="354243"/>
                    <a:pt x="10174512" y="356743"/>
                    <a:pt x="10188159" y="356124"/>
                  </a:cubicBezTo>
                  <a:cubicBezTo>
                    <a:pt x="10237589" y="353944"/>
                    <a:pt x="10286441" y="348682"/>
                    <a:pt x="10336144" y="348235"/>
                  </a:cubicBezTo>
                  <a:cubicBezTo>
                    <a:pt x="10379222" y="347822"/>
                    <a:pt x="10423443" y="353764"/>
                    <a:pt x="10466847" y="354131"/>
                  </a:cubicBezTo>
                  <a:cubicBezTo>
                    <a:pt x="10543353" y="354898"/>
                    <a:pt x="10619988" y="353190"/>
                    <a:pt x="10696514" y="353575"/>
                  </a:cubicBezTo>
                  <a:cubicBezTo>
                    <a:pt x="10713071" y="353680"/>
                    <a:pt x="10730069" y="359342"/>
                    <a:pt x="10746932" y="360606"/>
                  </a:cubicBezTo>
                  <a:cubicBezTo>
                    <a:pt x="10799731" y="364326"/>
                    <a:pt x="10852569" y="367289"/>
                    <a:pt x="10905388" y="370627"/>
                  </a:cubicBezTo>
                  <a:cubicBezTo>
                    <a:pt x="10935470" y="372396"/>
                    <a:pt x="10965963" y="373421"/>
                    <a:pt x="10995602" y="376691"/>
                  </a:cubicBezTo>
                  <a:cubicBezTo>
                    <a:pt x="11034750" y="381032"/>
                    <a:pt x="11070168" y="386324"/>
                    <a:pt x="11107647" y="373405"/>
                  </a:cubicBezTo>
                  <a:cubicBezTo>
                    <a:pt x="11165372" y="353347"/>
                    <a:pt x="11236837" y="366060"/>
                    <a:pt x="11302440" y="364156"/>
                  </a:cubicBezTo>
                  <a:cubicBezTo>
                    <a:pt x="11319394" y="363708"/>
                    <a:pt x="11336655" y="364422"/>
                    <a:pt x="11353613" y="363785"/>
                  </a:cubicBezTo>
                  <a:cubicBezTo>
                    <a:pt x="11384961" y="362566"/>
                    <a:pt x="11415955" y="360947"/>
                    <a:pt x="11447323" y="359346"/>
                  </a:cubicBezTo>
                  <a:cubicBezTo>
                    <a:pt x="11452855" y="359066"/>
                    <a:pt x="11459104" y="359200"/>
                    <a:pt x="11464292" y="358519"/>
                  </a:cubicBezTo>
                  <a:cubicBezTo>
                    <a:pt x="11512058" y="353010"/>
                    <a:pt x="11559143" y="346321"/>
                    <a:pt x="11607560" y="342370"/>
                  </a:cubicBezTo>
                  <a:cubicBezTo>
                    <a:pt x="11631218" y="340368"/>
                    <a:pt x="11657295" y="341352"/>
                    <a:pt x="11681426" y="344335"/>
                  </a:cubicBezTo>
                  <a:cubicBezTo>
                    <a:pt x="11751997" y="352993"/>
                    <a:pt x="11821986" y="358760"/>
                    <a:pt x="11893565" y="355261"/>
                  </a:cubicBezTo>
                  <a:cubicBezTo>
                    <a:pt x="11921973" y="353889"/>
                    <a:pt x="11953288" y="360300"/>
                    <a:pt x="11983290" y="363588"/>
                  </a:cubicBezTo>
                  <a:lnTo>
                    <a:pt x="12192000" y="388018"/>
                  </a:lnTo>
                  <a:lnTo>
                    <a:pt x="12192000" y="577115"/>
                  </a:lnTo>
                  <a:lnTo>
                    <a:pt x="12157329" y="588862"/>
                  </a:lnTo>
                  <a:cubicBezTo>
                    <a:pt x="12118393" y="608572"/>
                    <a:pt x="12109715" y="605637"/>
                    <a:pt x="12066948" y="586034"/>
                  </a:cubicBezTo>
                  <a:cubicBezTo>
                    <a:pt x="12016991" y="563193"/>
                    <a:pt x="11965119" y="541779"/>
                    <a:pt x="11911344" y="521599"/>
                  </a:cubicBezTo>
                  <a:cubicBezTo>
                    <a:pt x="11894383" y="515178"/>
                    <a:pt x="11869417" y="514060"/>
                    <a:pt x="11847823" y="511785"/>
                  </a:cubicBezTo>
                  <a:cubicBezTo>
                    <a:pt x="11811233" y="507768"/>
                    <a:pt x="11773630" y="501982"/>
                    <a:pt x="11737547" y="502380"/>
                  </a:cubicBezTo>
                  <a:cubicBezTo>
                    <a:pt x="11702930" y="502855"/>
                    <a:pt x="11668388" y="508866"/>
                    <a:pt x="11636052" y="514993"/>
                  </a:cubicBezTo>
                  <a:cubicBezTo>
                    <a:pt x="11545722" y="532199"/>
                    <a:pt x="11462455" y="555118"/>
                    <a:pt x="11394706" y="590867"/>
                  </a:cubicBezTo>
                  <a:cubicBezTo>
                    <a:pt x="11385999" y="595562"/>
                    <a:pt x="11369016" y="596581"/>
                    <a:pt x="11354978" y="597561"/>
                  </a:cubicBezTo>
                  <a:cubicBezTo>
                    <a:pt x="11332076" y="599224"/>
                    <a:pt x="11308448" y="600655"/>
                    <a:pt x="11285306" y="599825"/>
                  </a:cubicBezTo>
                  <a:cubicBezTo>
                    <a:pt x="11172906" y="595841"/>
                    <a:pt x="11083430" y="617861"/>
                    <a:pt x="11008528" y="656670"/>
                  </a:cubicBezTo>
                  <a:cubicBezTo>
                    <a:pt x="10986971" y="667750"/>
                    <a:pt x="10970753" y="668236"/>
                    <a:pt x="10948735" y="652964"/>
                  </a:cubicBezTo>
                  <a:cubicBezTo>
                    <a:pt x="10923173" y="635218"/>
                    <a:pt x="10885031" y="639705"/>
                    <a:pt x="10850698" y="641721"/>
                  </a:cubicBezTo>
                  <a:cubicBezTo>
                    <a:pt x="10815269" y="643680"/>
                    <a:pt x="10779458" y="645811"/>
                    <a:pt x="10744026" y="647769"/>
                  </a:cubicBezTo>
                  <a:cubicBezTo>
                    <a:pt x="10717832" y="649066"/>
                    <a:pt x="10692021" y="650003"/>
                    <a:pt x="10666160" y="651891"/>
                  </a:cubicBezTo>
                  <a:cubicBezTo>
                    <a:pt x="10585627" y="657783"/>
                    <a:pt x="10513854" y="650969"/>
                    <a:pt x="10450521" y="616552"/>
                  </a:cubicBezTo>
                  <a:cubicBezTo>
                    <a:pt x="10402221" y="590175"/>
                    <a:pt x="10339099" y="579806"/>
                    <a:pt x="10271192" y="583498"/>
                  </a:cubicBezTo>
                  <a:cubicBezTo>
                    <a:pt x="10262701" y="584006"/>
                    <a:pt x="10251859" y="587254"/>
                    <a:pt x="10246067" y="585423"/>
                  </a:cubicBezTo>
                  <a:cubicBezTo>
                    <a:pt x="10158786" y="558528"/>
                    <a:pt x="10086634" y="594049"/>
                    <a:pt x="10005027" y="592252"/>
                  </a:cubicBezTo>
                  <a:cubicBezTo>
                    <a:pt x="9969004" y="591507"/>
                    <a:pt x="9931565" y="603664"/>
                    <a:pt x="9898681" y="613195"/>
                  </a:cubicBezTo>
                  <a:cubicBezTo>
                    <a:pt x="9853463" y="626281"/>
                    <a:pt x="9813049" y="639042"/>
                    <a:pt x="9753225" y="629038"/>
                  </a:cubicBezTo>
                  <a:cubicBezTo>
                    <a:pt x="9693404" y="618845"/>
                    <a:pt x="9637675" y="628898"/>
                    <a:pt x="9591376" y="648601"/>
                  </a:cubicBezTo>
                  <a:cubicBezTo>
                    <a:pt x="9556001" y="663537"/>
                    <a:pt x="9518120" y="663077"/>
                    <a:pt x="9472860" y="655936"/>
                  </a:cubicBezTo>
                  <a:cubicBezTo>
                    <a:pt x="9416283" y="647056"/>
                    <a:pt x="9357217" y="643578"/>
                    <a:pt x="9299788" y="636945"/>
                  </a:cubicBezTo>
                  <a:cubicBezTo>
                    <a:pt x="9287347" y="635531"/>
                    <a:pt x="9271710" y="632039"/>
                    <a:pt x="9264605" y="627087"/>
                  </a:cubicBezTo>
                  <a:cubicBezTo>
                    <a:pt x="9177661" y="565680"/>
                    <a:pt x="9051076" y="558473"/>
                    <a:pt x="8926435" y="549269"/>
                  </a:cubicBezTo>
                  <a:cubicBezTo>
                    <a:pt x="8850925" y="543595"/>
                    <a:pt x="8774954" y="539613"/>
                    <a:pt x="8698934" y="536583"/>
                  </a:cubicBezTo>
                  <a:cubicBezTo>
                    <a:pt x="8673232" y="535428"/>
                    <a:pt x="8645916" y="537050"/>
                    <a:pt x="8622862" y="541563"/>
                  </a:cubicBezTo>
                  <a:cubicBezTo>
                    <a:pt x="8574890" y="551069"/>
                    <a:pt x="8530403" y="564380"/>
                    <a:pt x="8482784" y="574094"/>
                  </a:cubicBezTo>
                  <a:cubicBezTo>
                    <a:pt x="8464923" y="577929"/>
                    <a:pt x="8442157" y="576927"/>
                    <a:pt x="8421565" y="576610"/>
                  </a:cubicBezTo>
                  <a:cubicBezTo>
                    <a:pt x="8385152" y="576229"/>
                    <a:pt x="8345023" y="569546"/>
                    <a:pt x="8313469" y="574762"/>
                  </a:cubicBezTo>
                  <a:cubicBezTo>
                    <a:pt x="8231431" y="588203"/>
                    <a:pt x="8155671" y="580227"/>
                    <a:pt x="8079520" y="558685"/>
                  </a:cubicBezTo>
                  <a:cubicBezTo>
                    <a:pt x="7972906" y="528487"/>
                    <a:pt x="7870782" y="525043"/>
                    <a:pt x="7773327" y="558854"/>
                  </a:cubicBezTo>
                  <a:cubicBezTo>
                    <a:pt x="7729470" y="574107"/>
                    <a:pt x="7688069" y="563543"/>
                    <a:pt x="7652477" y="547561"/>
                  </a:cubicBezTo>
                  <a:cubicBezTo>
                    <a:pt x="7611494" y="529005"/>
                    <a:pt x="7570974" y="522685"/>
                    <a:pt x="7522274" y="532150"/>
                  </a:cubicBezTo>
                  <a:cubicBezTo>
                    <a:pt x="7511488" y="534257"/>
                    <a:pt x="7496511" y="532136"/>
                    <a:pt x="7484080" y="530532"/>
                  </a:cubicBezTo>
                  <a:cubicBezTo>
                    <a:pt x="7413133" y="522044"/>
                    <a:pt x="7341987" y="510303"/>
                    <a:pt x="7282277" y="540177"/>
                  </a:cubicBezTo>
                  <a:cubicBezTo>
                    <a:pt x="7270558" y="546051"/>
                    <a:pt x="7251336" y="547713"/>
                    <a:pt x="7235690" y="551282"/>
                  </a:cubicBezTo>
                  <a:cubicBezTo>
                    <a:pt x="7170161" y="565782"/>
                    <a:pt x="7172820" y="564203"/>
                    <a:pt x="7116339" y="539494"/>
                  </a:cubicBezTo>
                  <a:cubicBezTo>
                    <a:pt x="7086841" y="526502"/>
                    <a:pt x="7045980" y="512724"/>
                    <a:pt x="7011067" y="511848"/>
                  </a:cubicBezTo>
                  <a:cubicBezTo>
                    <a:pt x="6800473" y="506533"/>
                    <a:pt x="6601893" y="468653"/>
                    <a:pt x="6403234" y="432296"/>
                  </a:cubicBezTo>
                  <a:cubicBezTo>
                    <a:pt x="6280760" y="409851"/>
                    <a:pt x="6160432" y="402592"/>
                    <a:pt x="6036273" y="412301"/>
                  </a:cubicBezTo>
                  <a:cubicBezTo>
                    <a:pt x="5946471" y="419425"/>
                    <a:pt x="5863077" y="395593"/>
                    <a:pt x="5780467" y="377910"/>
                  </a:cubicBezTo>
                  <a:cubicBezTo>
                    <a:pt x="5763357" y="374343"/>
                    <a:pt x="5747757" y="363033"/>
                    <a:pt x="5739051" y="353609"/>
                  </a:cubicBezTo>
                  <a:cubicBezTo>
                    <a:pt x="5707675" y="320294"/>
                    <a:pt x="5653252" y="312483"/>
                    <a:pt x="5583566" y="321995"/>
                  </a:cubicBezTo>
                  <a:cubicBezTo>
                    <a:pt x="5528347" y="329404"/>
                    <a:pt x="5477716" y="340486"/>
                    <a:pt x="5432030" y="362512"/>
                  </a:cubicBezTo>
                  <a:cubicBezTo>
                    <a:pt x="5378421" y="388318"/>
                    <a:pt x="5322767" y="418026"/>
                    <a:pt x="5241398" y="425781"/>
                  </a:cubicBezTo>
                  <a:cubicBezTo>
                    <a:pt x="5206262" y="429089"/>
                    <a:pt x="5176131" y="428273"/>
                    <a:pt x="5139710" y="421022"/>
                  </a:cubicBezTo>
                  <a:cubicBezTo>
                    <a:pt x="5069048" y="407018"/>
                    <a:pt x="4997864" y="396037"/>
                    <a:pt x="4929402" y="424310"/>
                  </a:cubicBezTo>
                  <a:cubicBezTo>
                    <a:pt x="4891785" y="439890"/>
                    <a:pt x="4841650" y="448519"/>
                    <a:pt x="4782793" y="441046"/>
                  </a:cubicBezTo>
                  <a:cubicBezTo>
                    <a:pt x="4709316" y="431663"/>
                    <a:pt x="4641426" y="442031"/>
                    <a:pt x="4577594" y="459290"/>
                  </a:cubicBezTo>
                  <a:cubicBezTo>
                    <a:pt x="4554816" y="465538"/>
                    <a:pt x="4527069" y="468279"/>
                    <a:pt x="4500826" y="470529"/>
                  </a:cubicBezTo>
                  <a:cubicBezTo>
                    <a:pt x="4440199" y="475746"/>
                    <a:pt x="4379252" y="479993"/>
                    <a:pt x="4317973" y="483649"/>
                  </a:cubicBezTo>
                  <a:cubicBezTo>
                    <a:pt x="4267762" y="486741"/>
                    <a:pt x="4217264" y="488292"/>
                    <a:pt x="4166722" y="490602"/>
                  </a:cubicBezTo>
                  <a:cubicBezTo>
                    <a:pt x="4111394" y="493045"/>
                    <a:pt x="4067073" y="503124"/>
                    <a:pt x="4042814" y="530660"/>
                  </a:cubicBezTo>
                  <a:cubicBezTo>
                    <a:pt x="4034996" y="539407"/>
                    <a:pt x="4017001" y="545715"/>
                    <a:pt x="4002653" y="552594"/>
                  </a:cubicBezTo>
                  <a:cubicBezTo>
                    <a:pt x="3992459" y="557592"/>
                    <a:pt x="3979023" y="561086"/>
                    <a:pt x="3969549" y="566312"/>
                  </a:cubicBezTo>
                  <a:cubicBezTo>
                    <a:pt x="3919896" y="593854"/>
                    <a:pt x="3870968" y="621622"/>
                    <a:pt x="3821685" y="649183"/>
                  </a:cubicBezTo>
                  <a:cubicBezTo>
                    <a:pt x="3816761" y="651788"/>
                    <a:pt x="3811445" y="654943"/>
                    <a:pt x="3805138" y="655947"/>
                  </a:cubicBezTo>
                  <a:cubicBezTo>
                    <a:pt x="3739817" y="666451"/>
                    <a:pt x="3673801" y="676154"/>
                    <a:pt x="3609177" y="687459"/>
                  </a:cubicBezTo>
                  <a:cubicBezTo>
                    <a:pt x="3584288" y="691878"/>
                    <a:pt x="3558597" y="697589"/>
                    <a:pt x="3539727" y="706521"/>
                  </a:cubicBezTo>
                  <a:cubicBezTo>
                    <a:pt x="3496714" y="726780"/>
                    <a:pt x="3457268" y="749132"/>
                    <a:pt x="3396572" y="755681"/>
                  </a:cubicBezTo>
                  <a:cubicBezTo>
                    <a:pt x="3378807" y="757611"/>
                    <a:pt x="3357809" y="758036"/>
                    <a:pt x="3341054" y="754679"/>
                  </a:cubicBezTo>
                  <a:cubicBezTo>
                    <a:pt x="3272962" y="740809"/>
                    <a:pt x="3206471" y="724541"/>
                    <a:pt x="3138775" y="710120"/>
                  </a:cubicBezTo>
                  <a:cubicBezTo>
                    <a:pt x="3095820" y="701191"/>
                    <a:pt x="3056969" y="691141"/>
                    <a:pt x="3037283" y="666453"/>
                  </a:cubicBezTo>
                  <a:cubicBezTo>
                    <a:pt x="3031764" y="659487"/>
                    <a:pt x="3015626" y="651391"/>
                    <a:pt x="3002117" y="649347"/>
                  </a:cubicBezTo>
                  <a:cubicBezTo>
                    <a:pt x="2915220" y="636209"/>
                    <a:pt x="2829194" y="627503"/>
                    <a:pt x="2747294" y="652400"/>
                  </a:cubicBezTo>
                  <a:cubicBezTo>
                    <a:pt x="2730084" y="657794"/>
                    <a:pt x="2698519" y="656140"/>
                    <a:pt x="2676273" y="652304"/>
                  </a:cubicBezTo>
                  <a:cubicBezTo>
                    <a:pt x="2590546" y="637890"/>
                    <a:pt x="2508883" y="630176"/>
                    <a:pt x="2432360" y="657836"/>
                  </a:cubicBezTo>
                  <a:cubicBezTo>
                    <a:pt x="2423352" y="661179"/>
                    <a:pt x="2395274" y="656272"/>
                    <a:pt x="2382311" y="650824"/>
                  </a:cubicBezTo>
                  <a:cubicBezTo>
                    <a:pt x="2257393" y="597728"/>
                    <a:pt x="2187724" y="592930"/>
                    <a:pt x="2055134" y="630053"/>
                  </a:cubicBezTo>
                  <a:cubicBezTo>
                    <a:pt x="2046542" y="632464"/>
                    <a:pt x="2035364" y="635121"/>
                    <a:pt x="2031829" y="639324"/>
                  </a:cubicBezTo>
                  <a:cubicBezTo>
                    <a:pt x="2007977" y="666120"/>
                    <a:pt x="1960229" y="664380"/>
                    <a:pt x="1912764" y="664183"/>
                  </a:cubicBezTo>
                  <a:cubicBezTo>
                    <a:pt x="1860521" y="663924"/>
                    <a:pt x="1808236" y="664426"/>
                    <a:pt x="1755637" y="663960"/>
                  </a:cubicBezTo>
                  <a:cubicBezTo>
                    <a:pt x="1746439" y="663859"/>
                    <a:pt x="1736243" y="661799"/>
                    <a:pt x="1727159" y="659605"/>
                  </a:cubicBezTo>
                  <a:cubicBezTo>
                    <a:pt x="1692256" y="651480"/>
                    <a:pt x="1658604" y="640559"/>
                    <a:pt x="1622470" y="634850"/>
                  </a:cubicBezTo>
                  <a:cubicBezTo>
                    <a:pt x="1544362" y="622552"/>
                    <a:pt x="1469248" y="602210"/>
                    <a:pt x="1385955" y="604522"/>
                  </a:cubicBezTo>
                  <a:cubicBezTo>
                    <a:pt x="1371585" y="604913"/>
                    <a:pt x="1355357" y="598530"/>
                    <a:pt x="1340055" y="595629"/>
                  </a:cubicBezTo>
                  <a:cubicBezTo>
                    <a:pt x="1312351" y="590552"/>
                    <a:pt x="1285460" y="583993"/>
                    <a:pt x="1257271" y="581180"/>
                  </a:cubicBezTo>
                  <a:cubicBezTo>
                    <a:pt x="1182583" y="573830"/>
                    <a:pt x="1107142" y="566824"/>
                    <a:pt x="1031914" y="562692"/>
                  </a:cubicBezTo>
                  <a:cubicBezTo>
                    <a:pt x="995593" y="560597"/>
                    <a:pt x="958880" y="565923"/>
                    <a:pt x="922031" y="566853"/>
                  </a:cubicBezTo>
                  <a:cubicBezTo>
                    <a:pt x="905446" y="567320"/>
                    <a:pt x="878533" y="568199"/>
                    <a:pt x="873250" y="563724"/>
                  </a:cubicBezTo>
                  <a:cubicBezTo>
                    <a:pt x="832343" y="529722"/>
                    <a:pt x="772202" y="532674"/>
                    <a:pt x="711627" y="529880"/>
                  </a:cubicBezTo>
                  <a:cubicBezTo>
                    <a:pt x="577999" y="523641"/>
                    <a:pt x="447408" y="543696"/>
                    <a:pt x="311112" y="525106"/>
                  </a:cubicBezTo>
                  <a:cubicBezTo>
                    <a:pt x="271645" y="519795"/>
                    <a:pt x="226936" y="530235"/>
                    <a:pt x="184145" y="532188"/>
                  </a:cubicBezTo>
                  <a:cubicBezTo>
                    <a:pt x="162015" y="533128"/>
                    <a:pt x="137665" y="534333"/>
                    <a:pt x="116886" y="530572"/>
                  </a:cubicBezTo>
                  <a:cubicBezTo>
                    <a:pt x="84810" y="524693"/>
                    <a:pt x="54011" y="515448"/>
                    <a:pt x="23941" y="506433"/>
                  </a:cubicBezTo>
                  <a:lnTo>
                    <a:pt x="0" y="502149"/>
                  </a:lnTo>
                  <a:close/>
                </a:path>
              </a:pathLst>
            </a:custGeom>
            <a:blipFill>
              <a:blip r:embed="rId5">
                <a:alphaModFix amt="57000"/>
              </a:blip>
              <a:tile tx="0" ty="0" sx="100000" sy="100000" flip="none" algn="tl"/>
            </a:blip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8583496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56827C3C-D52F-46CE-A441-3CD6A1A6A0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37" y="0"/>
            <a:ext cx="12192000" cy="6858000"/>
          </a:xfrm>
          <a:prstGeom prst="rect">
            <a:avLst/>
          </a:prstGeom>
          <a:solidFill>
            <a:schemeClr val="bg1">
              <a:lumMod val="8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F52A8B51-0A89-497B-B882-6658E029A3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67" y="643466"/>
            <a:ext cx="3522548" cy="5571067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47e6c42d-0dd5-4b6b-9bea-116a2fdd699b">
            <a:hlinkClick r:id="" action="ppaction://media"/>
            <a:extLst>
              <a:ext uri="{FF2B5EF4-FFF2-40B4-BE49-F238E27FC236}">
                <a16:creationId xmlns:a16="http://schemas.microsoft.com/office/drawing/2014/main" id="{0D49BE4B-AD00-2E9A-5660-07E4E8AD42B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025013" y="965199"/>
            <a:ext cx="2759456" cy="4927601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EB1CEFBF-6F09-4052-862B-E219DA1575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26882" y="643466"/>
            <a:ext cx="3522548" cy="5571067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BCB5D417-2A71-445D-B4C7-9E814D633D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22847" y="643466"/>
            <a:ext cx="3522548" cy="5571067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e133dfb8-c93a-4a61-a791-ac64eb3d81fa">
            <a:hlinkClick r:id="" action="ppaction://media"/>
            <a:extLst>
              <a:ext uri="{FF2B5EF4-FFF2-40B4-BE49-F238E27FC236}">
                <a16:creationId xmlns:a16="http://schemas.microsoft.com/office/drawing/2014/main" id="{C7E49D8F-8E97-E5CC-64FD-C9B9703DB8C1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702287" y="965199"/>
            <a:ext cx="2759456" cy="4927601"/>
          </a:xfrm>
          <a:prstGeom prst="rect">
            <a:avLst/>
          </a:prstGeom>
        </p:spPr>
      </p:pic>
      <p:pic>
        <p:nvPicPr>
          <p:cNvPr id="5" name="86cbcf44-3495-44d6-ac53-3512e13f631a">
            <a:hlinkClick r:id="" action="ppaction://media"/>
            <a:extLst>
              <a:ext uri="{FF2B5EF4-FFF2-40B4-BE49-F238E27FC236}">
                <a16:creationId xmlns:a16="http://schemas.microsoft.com/office/drawing/2014/main" id="{7CE7C4B6-AE91-B003-FF04-EB2B235B55AE}"/>
              </a:ext>
            </a:extLst>
          </p:cNvPr>
          <p:cNvPicPr>
            <a:picLocks noChangeAspect="1"/>
          </p:cNvPicPr>
          <p:nvPr>
            <a:vide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8403506" y="965199"/>
            <a:ext cx="2760025" cy="4928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498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15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0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>
                <p:cTn id="21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>
                <p:cTn id="2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7C98A213-5994-475E-B327-DC6EC27FBA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73996AC-A41E-2643-2318-C7A07118CA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81" y="670218"/>
            <a:ext cx="10909640" cy="1065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6600"/>
              <a:t>Les typos </a:t>
            </a:r>
            <a:r>
              <a:rPr lang="en-US" sz="6600" err="1"/>
              <a:t>essayées</a:t>
            </a:r>
            <a:r>
              <a:rPr lang="en-US" sz="6600"/>
              <a:t> </a:t>
            </a:r>
          </a:p>
        </p:txBody>
      </p:sp>
      <p:sp>
        <p:nvSpPr>
          <p:cNvPr id="27" name="sketch line">
            <a:extLst>
              <a:ext uri="{FF2B5EF4-FFF2-40B4-BE49-F238E27FC236}">
                <a16:creationId xmlns:a16="http://schemas.microsoft.com/office/drawing/2014/main" id="{4B030A0D-0DAD-4A99-89BB-419527D6A6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89376" y="1800088"/>
            <a:ext cx="5410200" cy="18288"/>
          </a:xfrm>
          <a:custGeom>
            <a:avLst/>
            <a:gdLst>
              <a:gd name="connsiteX0" fmla="*/ 0 w 5410200"/>
              <a:gd name="connsiteY0" fmla="*/ 0 h 18288"/>
              <a:gd name="connsiteX1" fmla="*/ 568071 w 5410200"/>
              <a:gd name="connsiteY1" fmla="*/ 0 h 18288"/>
              <a:gd name="connsiteX2" fmla="*/ 1298448 w 5410200"/>
              <a:gd name="connsiteY2" fmla="*/ 0 h 18288"/>
              <a:gd name="connsiteX3" fmla="*/ 1920621 w 5410200"/>
              <a:gd name="connsiteY3" fmla="*/ 0 h 18288"/>
              <a:gd name="connsiteX4" fmla="*/ 2488692 w 5410200"/>
              <a:gd name="connsiteY4" fmla="*/ 0 h 18288"/>
              <a:gd name="connsiteX5" fmla="*/ 3219069 w 5410200"/>
              <a:gd name="connsiteY5" fmla="*/ 0 h 18288"/>
              <a:gd name="connsiteX6" fmla="*/ 3895344 w 5410200"/>
              <a:gd name="connsiteY6" fmla="*/ 0 h 18288"/>
              <a:gd name="connsiteX7" fmla="*/ 4571619 w 5410200"/>
              <a:gd name="connsiteY7" fmla="*/ 0 h 18288"/>
              <a:gd name="connsiteX8" fmla="*/ 5410200 w 5410200"/>
              <a:gd name="connsiteY8" fmla="*/ 0 h 18288"/>
              <a:gd name="connsiteX9" fmla="*/ 5410200 w 5410200"/>
              <a:gd name="connsiteY9" fmla="*/ 18288 h 18288"/>
              <a:gd name="connsiteX10" fmla="*/ 4842129 w 5410200"/>
              <a:gd name="connsiteY10" fmla="*/ 18288 h 18288"/>
              <a:gd name="connsiteX11" fmla="*/ 4328160 w 5410200"/>
              <a:gd name="connsiteY11" fmla="*/ 18288 h 18288"/>
              <a:gd name="connsiteX12" fmla="*/ 3597783 w 5410200"/>
              <a:gd name="connsiteY12" fmla="*/ 18288 h 18288"/>
              <a:gd name="connsiteX13" fmla="*/ 3029712 w 5410200"/>
              <a:gd name="connsiteY13" fmla="*/ 18288 h 18288"/>
              <a:gd name="connsiteX14" fmla="*/ 2299335 w 5410200"/>
              <a:gd name="connsiteY14" fmla="*/ 18288 h 18288"/>
              <a:gd name="connsiteX15" fmla="*/ 1514856 w 5410200"/>
              <a:gd name="connsiteY15" fmla="*/ 18288 h 18288"/>
              <a:gd name="connsiteX16" fmla="*/ 892683 w 5410200"/>
              <a:gd name="connsiteY16" fmla="*/ 18288 h 18288"/>
              <a:gd name="connsiteX17" fmla="*/ 0 w 5410200"/>
              <a:gd name="connsiteY17" fmla="*/ 18288 h 18288"/>
              <a:gd name="connsiteX18" fmla="*/ 0 w 5410200"/>
              <a:gd name="connsiteY18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410200" h="18288" fill="none" extrusionOk="0">
                <a:moveTo>
                  <a:pt x="0" y="0"/>
                </a:moveTo>
                <a:cubicBezTo>
                  <a:pt x="163050" y="-18707"/>
                  <a:pt x="319321" y="-16364"/>
                  <a:pt x="568071" y="0"/>
                </a:cubicBezTo>
                <a:cubicBezTo>
                  <a:pt x="816821" y="16364"/>
                  <a:pt x="1013224" y="-7268"/>
                  <a:pt x="1298448" y="0"/>
                </a:cubicBezTo>
                <a:cubicBezTo>
                  <a:pt x="1583672" y="7268"/>
                  <a:pt x="1631711" y="-3367"/>
                  <a:pt x="1920621" y="0"/>
                </a:cubicBezTo>
                <a:cubicBezTo>
                  <a:pt x="2209531" y="3367"/>
                  <a:pt x="2364420" y="-19184"/>
                  <a:pt x="2488692" y="0"/>
                </a:cubicBezTo>
                <a:cubicBezTo>
                  <a:pt x="2612964" y="19184"/>
                  <a:pt x="3023298" y="-34627"/>
                  <a:pt x="3219069" y="0"/>
                </a:cubicBezTo>
                <a:cubicBezTo>
                  <a:pt x="3414840" y="34627"/>
                  <a:pt x="3656810" y="24043"/>
                  <a:pt x="3895344" y="0"/>
                </a:cubicBezTo>
                <a:cubicBezTo>
                  <a:pt x="4133879" y="-24043"/>
                  <a:pt x="4393984" y="-19577"/>
                  <a:pt x="4571619" y="0"/>
                </a:cubicBezTo>
                <a:cubicBezTo>
                  <a:pt x="4749255" y="19577"/>
                  <a:pt x="5179928" y="-6281"/>
                  <a:pt x="5410200" y="0"/>
                </a:cubicBezTo>
                <a:cubicBezTo>
                  <a:pt x="5410730" y="6954"/>
                  <a:pt x="5410934" y="12839"/>
                  <a:pt x="5410200" y="18288"/>
                </a:cubicBezTo>
                <a:cubicBezTo>
                  <a:pt x="5139060" y="6751"/>
                  <a:pt x="5121593" y="31035"/>
                  <a:pt x="4842129" y="18288"/>
                </a:cubicBezTo>
                <a:cubicBezTo>
                  <a:pt x="4562665" y="5541"/>
                  <a:pt x="4448273" y="9487"/>
                  <a:pt x="4328160" y="18288"/>
                </a:cubicBezTo>
                <a:cubicBezTo>
                  <a:pt x="4208047" y="27089"/>
                  <a:pt x="3760936" y="22567"/>
                  <a:pt x="3597783" y="18288"/>
                </a:cubicBezTo>
                <a:cubicBezTo>
                  <a:pt x="3434630" y="14009"/>
                  <a:pt x="3299718" y="33213"/>
                  <a:pt x="3029712" y="18288"/>
                </a:cubicBezTo>
                <a:cubicBezTo>
                  <a:pt x="2759706" y="3363"/>
                  <a:pt x="2640159" y="27394"/>
                  <a:pt x="2299335" y="18288"/>
                </a:cubicBezTo>
                <a:cubicBezTo>
                  <a:pt x="1958511" y="9182"/>
                  <a:pt x="1801186" y="28985"/>
                  <a:pt x="1514856" y="18288"/>
                </a:cubicBezTo>
                <a:cubicBezTo>
                  <a:pt x="1228526" y="7591"/>
                  <a:pt x="1063509" y="-5305"/>
                  <a:pt x="892683" y="18288"/>
                </a:cubicBezTo>
                <a:cubicBezTo>
                  <a:pt x="721857" y="41881"/>
                  <a:pt x="186945" y="-20897"/>
                  <a:pt x="0" y="18288"/>
                </a:cubicBezTo>
                <a:cubicBezTo>
                  <a:pt x="-570" y="9279"/>
                  <a:pt x="132" y="5100"/>
                  <a:pt x="0" y="0"/>
                </a:cubicBezTo>
                <a:close/>
              </a:path>
              <a:path w="5410200" h="18288" stroke="0" extrusionOk="0">
                <a:moveTo>
                  <a:pt x="0" y="0"/>
                </a:moveTo>
                <a:cubicBezTo>
                  <a:pt x="285096" y="-4925"/>
                  <a:pt x="376456" y="22268"/>
                  <a:pt x="622173" y="0"/>
                </a:cubicBezTo>
                <a:cubicBezTo>
                  <a:pt x="867890" y="-22268"/>
                  <a:pt x="1031392" y="7228"/>
                  <a:pt x="1136142" y="0"/>
                </a:cubicBezTo>
                <a:cubicBezTo>
                  <a:pt x="1240892" y="-7228"/>
                  <a:pt x="1561853" y="9877"/>
                  <a:pt x="1920621" y="0"/>
                </a:cubicBezTo>
                <a:cubicBezTo>
                  <a:pt x="2279389" y="-9877"/>
                  <a:pt x="2367255" y="19546"/>
                  <a:pt x="2542794" y="0"/>
                </a:cubicBezTo>
                <a:cubicBezTo>
                  <a:pt x="2718333" y="-19546"/>
                  <a:pt x="2866732" y="-22226"/>
                  <a:pt x="3164967" y="0"/>
                </a:cubicBezTo>
                <a:cubicBezTo>
                  <a:pt x="3463202" y="22226"/>
                  <a:pt x="3568055" y="-2765"/>
                  <a:pt x="3949446" y="0"/>
                </a:cubicBezTo>
                <a:cubicBezTo>
                  <a:pt x="4330837" y="2765"/>
                  <a:pt x="4287895" y="10557"/>
                  <a:pt x="4517517" y="0"/>
                </a:cubicBezTo>
                <a:cubicBezTo>
                  <a:pt x="4747139" y="-10557"/>
                  <a:pt x="5149588" y="8716"/>
                  <a:pt x="5410200" y="0"/>
                </a:cubicBezTo>
                <a:cubicBezTo>
                  <a:pt x="5409517" y="5414"/>
                  <a:pt x="5409480" y="12510"/>
                  <a:pt x="5410200" y="18288"/>
                </a:cubicBezTo>
                <a:cubicBezTo>
                  <a:pt x="5163327" y="41494"/>
                  <a:pt x="5008749" y="10693"/>
                  <a:pt x="4842129" y="18288"/>
                </a:cubicBezTo>
                <a:cubicBezTo>
                  <a:pt x="4675509" y="25883"/>
                  <a:pt x="4433401" y="-615"/>
                  <a:pt x="4165854" y="18288"/>
                </a:cubicBezTo>
                <a:cubicBezTo>
                  <a:pt x="3898308" y="37191"/>
                  <a:pt x="3809032" y="-8710"/>
                  <a:pt x="3543681" y="18288"/>
                </a:cubicBezTo>
                <a:cubicBezTo>
                  <a:pt x="3278330" y="45286"/>
                  <a:pt x="3073876" y="-15917"/>
                  <a:pt x="2759202" y="18288"/>
                </a:cubicBezTo>
                <a:cubicBezTo>
                  <a:pt x="2444528" y="52493"/>
                  <a:pt x="2204144" y="3372"/>
                  <a:pt x="1974723" y="18288"/>
                </a:cubicBezTo>
                <a:cubicBezTo>
                  <a:pt x="1745302" y="33204"/>
                  <a:pt x="1602335" y="31490"/>
                  <a:pt x="1406652" y="18288"/>
                </a:cubicBezTo>
                <a:cubicBezTo>
                  <a:pt x="1210969" y="5086"/>
                  <a:pt x="923948" y="3161"/>
                  <a:pt x="730377" y="18288"/>
                </a:cubicBezTo>
                <a:cubicBezTo>
                  <a:pt x="536806" y="33415"/>
                  <a:pt x="336496" y="-141"/>
                  <a:pt x="0" y="18288"/>
                </a:cubicBezTo>
                <a:cubicBezTo>
                  <a:pt x="-306" y="11061"/>
                  <a:pt x="-655" y="7751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 4" descr="Une image contenant texte, Police, Graphique, conception&#10;&#10;Description générée automatiquement">
            <a:extLst>
              <a:ext uri="{FF2B5EF4-FFF2-40B4-BE49-F238E27FC236}">
                <a16:creationId xmlns:a16="http://schemas.microsoft.com/office/drawing/2014/main" id="{7167C47A-E09B-9F55-9B33-E4324D03A8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608" y="3090347"/>
            <a:ext cx="3758184" cy="2658915"/>
          </a:xfrm>
          <a:prstGeom prst="rect">
            <a:avLst/>
          </a:prstGeom>
        </p:spPr>
      </p:pic>
      <p:pic>
        <p:nvPicPr>
          <p:cNvPr id="6" name="Image 5" descr="Une image contenant invertébré, dessin, escargot, croquis&#10;&#10;Description générée automatiquement">
            <a:extLst>
              <a:ext uri="{FF2B5EF4-FFF2-40B4-BE49-F238E27FC236}">
                <a16:creationId xmlns:a16="http://schemas.microsoft.com/office/drawing/2014/main" id="{F784C9B3-DF88-C945-1592-808CBF2BFD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6908" y="3090347"/>
            <a:ext cx="3758184" cy="2658915"/>
          </a:xfrm>
          <a:prstGeom prst="rect">
            <a:avLst/>
          </a:prstGeom>
        </p:spPr>
      </p:pic>
      <p:pic>
        <p:nvPicPr>
          <p:cNvPr id="3" name="Image 2" descr="Une image contenant texte, Police, écriture manuscrite, Graphique&#10;&#10;Description générée automatiquement">
            <a:extLst>
              <a:ext uri="{FF2B5EF4-FFF2-40B4-BE49-F238E27FC236}">
                <a16:creationId xmlns:a16="http://schemas.microsoft.com/office/drawing/2014/main" id="{889469C8-A4A8-5698-4057-071BE70565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41208" y="3090347"/>
            <a:ext cx="3758184" cy="2658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32891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rojetcolere">
            <a:hlinkClick r:id="" action="ppaction://media"/>
            <a:extLst>
              <a:ext uri="{FF2B5EF4-FFF2-40B4-BE49-F238E27FC236}">
                <a16:creationId xmlns:a16="http://schemas.microsoft.com/office/drawing/2014/main" id="{F4E56E03-DE19-3584-BDD4-343EA7F0BE1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258" y="3629"/>
            <a:ext cx="12206513" cy="6865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3864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7C98A213-5994-475E-B327-DC6EC27FBA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57B16D3-3BBE-3F58-8E0B-FC13D83A7F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81" y="670218"/>
            <a:ext cx="10909640" cy="1065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6600"/>
              <a:t>Affiches print</a:t>
            </a:r>
          </a:p>
        </p:txBody>
      </p:sp>
      <p:sp>
        <p:nvSpPr>
          <p:cNvPr id="13" name="sketch line">
            <a:extLst>
              <a:ext uri="{FF2B5EF4-FFF2-40B4-BE49-F238E27FC236}">
                <a16:creationId xmlns:a16="http://schemas.microsoft.com/office/drawing/2014/main" id="{4B030A0D-0DAD-4A99-89BB-419527D6A6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89376" y="1800088"/>
            <a:ext cx="5410200" cy="18288"/>
          </a:xfrm>
          <a:custGeom>
            <a:avLst/>
            <a:gdLst>
              <a:gd name="connsiteX0" fmla="*/ 0 w 5410200"/>
              <a:gd name="connsiteY0" fmla="*/ 0 h 18288"/>
              <a:gd name="connsiteX1" fmla="*/ 568071 w 5410200"/>
              <a:gd name="connsiteY1" fmla="*/ 0 h 18288"/>
              <a:gd name="connsiteX2" fmla="*/ 1298448 w 5410200"/>
              <a:gd name="connsiteY2" fmla="*/ 0 h 18288"/>
              <a:gd name="connsiteX3" fmla="*/ 1920621 w 5410200"/>
              <a:gd name="connsiteY3" fmla="*/ 0 h 18288"/>
              <a:gd name="connsiteX4" fmla="*/ 2488692 w 5410200"/>
              <a:gd name="connsiteY4" fmla="*/ 0 h 18288"/>
              <a:gd name="connsiteX5" fmla="*/ 3219069 w 5410200"/>
              <a:gd name="connsiteY5" fmla="*/ 0 h 18288"/>
              <a:gd name="connsiteX6" fmla="*/ 3895344 w 5410200"/>
              <a:gd name="connsiteY6" fmla="*/ 0 h 18288"/>
              <a:gd name="connsiteX7" fmla="*/ 4571619 w 5410200"/>
              <a:gd name="connsiteY7" fmla="*/ 0 h 18288"/>
              <a:gd name="connsiteX8" fmla="*/ 5410200 w 5410200"/>
              <a:gd name="connsiteY8" fmla="*/ 0 h 18288"/>
              <a:gd name="connsiteX9" fmla="*/ 5410200 w 5410200"/>
              <a:gd name="connsiteY9" fmla="*/ 18288 h 18288"/>
              <a:gd name="connsiteX10" fmla="*/ 4842129 w 5410200"/>
              <a:gd name="connsiteY10" fmla="*/ 18288 h 18288"/>
              <a:gd name="connsiteX11" fmla="*/ 4328160 w 5410200"/>
              <a:gd name="connsiteY11" fmla="*/ 18288 h 18288"/>
              <a:gd name="connsiteX12" fmla="*/ 3597783 w 5410200"/>
              <a:gd name="connsiteY12" fmla="*/ 18288 h 18288"/>
              <a:gd name="connsiteX13" fmla="*/ 3029712 w 5410200"/>
              <a:gd name="connsiteY13" fmla="*/ 18288 h 18288"/>
              <a:gd name="connsiteX14" fmla="*/ 2299335 w 5410200"/>
              <a:gd name="connsiteY14" fmla="*/ 18288 h 18288"/>
              <a:gd name="connsiteX15" fmla="*/ 1514856 w 5410200"/>
              <a:gd name="connsiteY15" fmla="*/ 18288 h 18288"/>
              <a:gd name="connsiteX16" fmla="*/ 892683 w 5410200"/>
              <a:gd name="connsiteY16" fmla="*/ 18288 h 18288"/>
              <a:gd name="connsiteX17" fmla="*/ 0 w 5410200"/>
              <a:gd name="connsiteY17" fmla="*/ 18288 h 18288"/>
              <a:gd name="connsiteX18" fmla="*/ 0 w 5410200"/>
              <a:gd name="connsiteY18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410200" h="18288" fill="none" extrusionOk="0">
                <a:moveTo>
                  <a:pt x="0" y="0"/>
                </a:moveTo>
                <a:cubicBezTo>
                  <a:pt x="163050" y="-18707"/>
                  <a:pt x="319321" y="-16364"/>
                  <a:pt x="568071" y="0"/>
                </a:cubicBezTo>
                <a:cubicBezTo>
                  <a:pt x="816821" y="16364"/>
                  <a:pt x="1013224" y="-7268"/>
                  <a:pt x="1298448" y="0"/>
                </a:cubicBezTo>
                <a:cubicBezTo>
                  <a:pt x="1583672" y="7268"/>
                  <a:pt x="1631711" y="-3367"/>
                  <a:pt x="1920621" y="0"/>
                </a:cubicBezTo>
                <a:cubicBezTo>
                  <a:pt x="2209531" y="3367"/>
                  <a:pt x="2364420" y="-19184"/>
                  <a:pt x="2488692" y="0"/>
                </a:cubicBezTo>
                <a:cubicBezTo>
                  <a:pt x="2612964" y="19184"/>
                  <a:pt x="3023298" y="-34627"/>
                  <a:pt x="3219069" y="0"/>
                </a:cubicBezTo>
                <a:cubicBezTo>
                  <a:pt x="3414840" y="34627"/>
                  <a:pt x="3656810" y="24043"/>
                  <a:pt x="3895344" y="0"/>
                </a:cubicBezTo>
                <a:cubicBezTo>
                  <a:pt x="4133879" y="-24043"/>
                  <a:pt x="4393984" y="-19577"/>
                  <a:pt x="4571619" y="0"/>
                </a:cubicBezTo>
                <a:cubicBezTo>
                  <a:pt x="4749255" y="19577"/>
                  <a:pt x="5179928" y="-6281"/>
                  <a:pt x="5410200" y="0"/>
                </a:cubicBezTo>
                <a:cubicBezTo>
                  <a:pt x="5410730" y="6954"/>
                  <a:pt x="5410934" y="12839"/>
                  <a:pt x="5410200" y="18288"/>
                </a:cubicBezTo>
                <a:cubicBezTo>
                  <a:pt x="5139060" y="6751"/>
                  <a:pt x="5121593" y="31035"/>
                  <a:pt x="4842129" y="18288"/>
                </a:cubicBezTo>
                <a:cubicBezTo>
                  <a:pt x="4562665" y="5541"/>
                  <a:pt x="4448273" y="9487"/>
                  <a:pt x="4328160" y="18288"/>
                </a:cubicBezTo>
                <a:cubicBezTo>
                  <a:pt x="4208047" y="27089"/>
                  <a:pt x="3760936" y="22567"/>
                  <a:pt x="3597783" y="18288"/>
                </a:cubicBezTo>
                <a:cubicBezTo>
                  <a:pt x="3434630" y="14009"/>
                  <a:pt x="3299718" y="33213"/>
                  <a:pt x="3029712" y="18288"/>
                </a:cubicBezTo>
                <a:cubicBezTo>
                  <a:pt x="2759706" y="3363"/>
                  <a:pt x="2640159" y="27394"/>
                  <a:pt x="2299335" y="18288"/>
                </a:cubicBezTo>
                <a:cubicBezTo>
                  <a:pt x="1958511" y="9182"/>
                  <a:pt x="1801186" y="28985"/>
                  <a:pt x="1514856" y="18288"/>
                </a:cubicBezTo>
                <a:cubicBezTo>
                  <a:pt x="1228526" y="7591"/>
                  <a:pt x="1063509" y="-5305"/>
                  <a:pt x="892683" y="18288"/>
                </a:cubicBezTo>
                <a:cubicBezTo>
                  <a:pt x="721857" y="41881"/>
                  <a:pt x="186945" y="-20897"/>
                  <a:pt x="0" y="18288"/>
                </a:cubicBezTo>
                <a:cubicBezTo>
                  <a:pt x="-570" y="9279"/>
                  <a:pt x="132" y="5100"/>
                  <a:pt x="0" y="0"/>
                </a:cubicBezTo>
                <a:close/>
              </a:path>
              <a:path w="5410200" h="18288" stroke="0" extrusionOk="0">
                <a:moveTo>
                  <a:pt x="0" y="0"/>
                </a:moveTo>
                <a:cubicBezTo>
                  <a:pt x="285096" y="-4925"/>
                  <a:pt x="376456" y="22268"/>
                  <a:pt x="622173" y="0"/>
                </a:cubicBezTo>
                <a:cubicBezTo>
                  <a:pt x="867890" y="-22268"/>
                  <a:pt x="1031392" y="7228"/>
                  <a:pt x="1136142" y="0"/>
                </a:cubicBezTo>
                <a:cubicBezTo>
                  <a:pt x="1240892" y="-7228"/>
                  <a:pt x="1561853" y="9877"/>
                  <a:pt x="1920621" y="0"/>
                </a:cubicBezTo>
                <a:cubicBezTo>
                  <a:pt x="2279389" y="-9877"/>
                  <a:pt x="2367255" y="19546"/>
                  <a:pt x="2542794" y="0"/>
                </a:cubicBezTo>
                <a:cubicBezTo>
                  <a:pt x="2718333" y="-19546"/>
                  <a:pt x="2866732" y="-22226"/>
                  <a:pt x="3164967" y="0"/>
                </a:cubicBezTo>
                <a:cubicBezTo>
                  <a:pt x="3463202" y="22226"/>
                  <a:pt x="3568055" y="-2765"/>
                  <a:pt x="3949446" y="0"/>
                </a:cubicBezTo>
                <a:cubicBezTo>
                  <a:pt x="4330837" y="2765"/>
                  <a:pt x="4287895" y="10557"/>
                  <a:pt x="4517517" y="0"/>
                </a:cubicBezTo>
                <a:cubicBezTo>
                  <a:pt x="4747139" y="-10557"/>
                  <a:pt x="5149588" y="8716"/>
                  <a:pt x="5410200" y="0"/>
                </a:cubicBezTo>
                <a:cubicBezTo>
                  <a:pt x="5409517" y="5414"/>
                  <a:pt x="5409480" y="12510"/>
                  <a:pt x="5410200" y="18288"/>
                </a:cubicBezTo>
                <a:cubicBezTo>
                  <a:pt x="5163327" y="41494"/>
                  <a:pt x="5008749" y="10693"/>
                  <a:pt x="4842129" y="18288"/>
                </a:cubicBezTo>
                <a:cubicBezTo>
                  <a:pt x="4675509" y="25883"/>
                  <a:pt x="4433401" y="-615"/>
                  <a:pt x="4165854" y="18288"/>
                </a:cubicBezTo>
                <a:cubicBezTo>
                  <a:pt x="3898308" y="37191"/>
                  <a:pt x="3809032" y="-8710"/>
                  <a:pt x="3543681" y="18288"/>
                </a:cubicBezTo>
                <a:cubicBezTo>
                  <a:pt x="3278330" y="45286"/>
                  <a:pt x="3073876" y="-15917"/>
                  <a:pt x="2759202" y="18288"/>
                </a:cubicBezTo>
                <a:cubicBezTo>
                  <a:pt x="2444528" y="52493"/>
                  <a:pt x="2204144" y="3372"/>
                  <a:pt x="1974723" y="18288"/>
                </a:cubicBezTo>
                <a:cubicBezTo>
                  <a:pt x="1745302" y="33204"/>
                  <a:pt x="1602335" y="31490"/>
                  <a:pt x="1406652" y="18288"/>
                </a:cubicBezTo>
                <a:cubicBezTo>
                  <a:pt x="1210969" y="5086"/>
                  <a:pt x="923948" y="3161"/>
                  <a:pt x="730377" y="18288"/>
                </a:cubicBezTo>
                <a:cubicBezTo>
                  <a:pt x="536806" y="33415"/>
                  <a:pt x="336496" y="-141"/>
                  <a:pt x="0" y="18288"/>
                </a:cubicBezTo>
                <a:cubicBezTo>
                  <a:pt x="-306" y="11061"/>
                  <a:pt x="-655" y="7751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4039CCB-8410-1B5B-5C97-8747DF1ED6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14792" y="2619784"/>
            <a:ext cx="2538028" cy="3600041"/>
          </a:xfrm>
          <a:prstGeom prst="rect">
            <a:avLst/>
          </a:prstGeom>
        </p:spPr>
      </p:pic>
      <p:pic>
        <p:nvPicPr>
          <p:cNvPr id="4" name="Espace réservé du contenu 3" descr="Une image contenant texte, Police, graphisme, Graphique&#10;&#10;Description générée automatiquement">
            <a:extLst>
              <a:ext uri="{FF2B5EF4-FFF2-40B4-BE49-F238E27FC236}">
                <a16:creationId xmlns:a16="http://schemas.microsoft.com/office/drawing/2014/main" id="{959D9BDC-2EF3-D738-23D2-45040BA3D95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822486" y="2619784"/>
            <a:ext cx="2547028" cy="3600041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37840CE-D7F6-F3AC-8BEC-AA08610916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7971" y="2619784"/>
            <a:ext cx="2547030" cy="3600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07815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E1750109-3B91-4506-B997-0CD8E35A14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4E4E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72D8D1B-59F6-4FF3-8547-9BBB6129F2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1331" y="480060"/>
            <a:ext cx="3442553" cy="2788074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C444748-5A8D-4B53-89FE-42B455DFA2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25618" y="487090"/>
            <a:ext cx="3588171" cy="2781044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Image 3" descr="Une image contenant croquis, Dessin au trait, dessin, illustration&#10;&#10;Description générée automatiquement">
            <a:extLst>
              <a:ext uri="{FF2B5EF4-FFF2-40B4-BE49-F238E27FC236}">
                <a16:creationId xmlns:a16="http://schemas.microsoft.com/office/drawing/2014/main" id="{F545F75D-D135-1EC1-8DDF-13FB545793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585" y="645074"/>
            <a:ext cx="3252903" cy="2464074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14044C96-7CFD-44DB-A579-D77B0D37C6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35998" y="487090"/>
            <a:ext cx="3588174" cy="2781044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FC8C21F-9484-4A71-ABFA-6C10682FAC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1331" y="3603670"/>
            <a:ext cx="3442553" cy="2788074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Image 6" descr="Une image contenant croquis, dessin, Dessin au trait, maison&#10;&#10;Description générée automatiquement">
            <a:extLst>
              <a:ext uri="{FF2B5EF4-FFF2-40B4-BE49-F238E27FC236}">
                <a16:creationId xmlns:a16="http://schemas.microsoft.com/office/drawing/2014/main" id="{B0BE2545-1989-836B-8B78-D3C875BB78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549" y="3784725"/>
            <a:ext cx="3104943" cy="2398568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F4FFA271-A10A-4AC3-8F06-E3313A197A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29502" y="3603670"/>
            <a:ext cx="3601167" cy="2788074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Image 8" descr="Une image contenant croquis, diagramme, dessin, Dessin technique&#10;&#10;Description générée automatiquement">
            <a:extLst>
              <a:ext uri="{FF2B5EF4-FFF2-40B4-BE49-F238E27FC236}">
                <a16:creationId xmlns:a16="http://schemas.microsoft.com/office/drawing/2014/main" id="{3288DB8F-4CFD-EFC2-18D6-7597CD6496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98124" y="3770044"/>
            <a:ext cx="3252903" cy="2464074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7F9FE375-3674-4B26-B67B-30AFAF78CC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25618" y="3610700"/>
            <a:ext cx="3588171" cy="2781044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 4" descr="Une image contenant texte, croquis, dessin, Visage humain&#10;&#10;Description générée automatiquement">
            <a:extLst>
              <a:ext uri="{FF2B5EF4-FFF2-40B4-BE49-F238E27FC236}">
                <a16:creationId xmlns:a16="http://schemas.microsoft.com/office/drawing/2014/main" id="{CB8F5220-4CE1-E0C9-147A-15948BC796B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13130" y="738696"/>
            <a:ext cx="3217333" cy="2372783"/>
          </a:xfrm>
          <a:prstGeom prst="rect">
            <a:avLst/>
          </a:prstGeom>
        </p:spPr>
      </p:pic>
      <p:pic>
        <p:nvPicPr>
          <p:cNvPr id="6" name="Image 5" descr="Une image contenant croquis, texte, dessin, écriture manuscrite&#10;&#10;Description générée automatiquement">
            <a:extLst>
              <a:ext uri="{FF2B5EF4-FFF2-40B4-BE49-F238E27FC236}">
                <a16:creationId xmlns:a16="http://schemas.microsoft.com/office/drawing/2014/main" id="{92659FD8-E0E4-5436-288F-25149AA73E9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13518" y="704292"/>
            <a:ext cx="3252903" cy="2439677"/>
          </a:xfrm>
          <a:prstGeom prst="rect">
            <a:avLst/>
          </a:prstGeom>
        </p:spPr>
      </p:pic>
      <p:pic>
        <p:nvPicPr>
          <p:cNvPr id="8" name="Image 7" descr="Une image contenant croquis, dessin, texte, Dessin au trait&#10;&#10;Description générée automatiquement">
            <a:extLst>
              <a:ext uri="{FF2B5EF4-FFF2-40B4-BE49-F238E27FC236}">
                <a16:creationId xmlns:a16="http://schemas.microsoft.com/office/drawing/2014/main" id="{F71F78E6-9E36-61CB-9339-3FF8C0B473D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55640" y="3769873"/>
            <a:ext cx="3122143" cy="2365023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BAB1D129-E952-2320-9B8F-F0A251D01340}"/>
              </a:ext>
            </a:extLst>
          </p:cNvPr>
          <p:cNvSpPr txBox="1"/>
          <p:nvPr/>
        </p:nvSpPr>
        <p:spPr>
          <a:xfrm>
            <a:off x="927239" y="11790"/>
            <a:ext cx="3134302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>
                <a:solidFill>
                  <a:schemeClr val="bg1"/>
                </a:solidFill>
              </a:rPr>
              <a:t>Victime de violence ? 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6809EC63-B3B1-A671-C262-FC51CC852C28}"/>
              </a:ext>
            </a:extLst>
          </p:cNvPr>
          <p:cNvSpPr txBox="1"/>
          <p:nvPr/>
        </p:nvSpPr>
        <p:spPr>
          <a:xfrm>
            <a:off x="4675662" y="-3604"/>
            <a:ext cx="3134302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>
                <a:solidFill>
                  <a:schemeClr val="bg1"/>
                </a:solidFill>
              </a:rPr>
              <a:t>Victime de manipulation ? 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DF731F56-74C5-C9CE-E033-96DA02E33727}"/>
              </a:ext>
            </a:extLst>
          </p:cNvPr>
          <p:cNvSpPr txBox="1"/>
          <p:nvPr/>
        </p:nvSpPr>
        <p:spPr>
          <a:xfrm>
            <a:off x="8347117" y="-3605"/>
            <a:ext cx="3380605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>
                <a:solidFill>
                  <a:schemeClr val="bg1"/>
                </a:solidFill>
              </a:rPr>
              <a:t>Victime d'agression sexuelle ? 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99E1696-0D94-0C36-DE38-F3CD73A35634}"/>
              </a:ext>
            </a:extLst>
          </p:cNvPr>
          <p:cNvSpPr txBox="1"/>
          <p:nvPr/>
        </p:nvSpPr>
        <p:spPr>
          <a:xfrm>
            <a:off x="1088875" y="6484941"/>
            <a:ext cx="3134302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>
                <a:solidFill>
                  <a:schemeClr val="bg1"/>
                </a:solidFill>
              </a:rPr>
              <a:t>Demande de l'aide </a:t>
            </a:r>
            <a:endParaRPr lang="fr-FR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ED8F951D-F09C-2CFF-FA09-2E114B139E07}"/>
              </a:ext>
            </a:extLst>
          </p:cNvPr>
          <p:cNvSpPr txBox="1"/>
          <p:nvPr/>
        </p:nvSpPr>
        <p:spPr>
          <a:xfrm>
            <a:off x="4798814" y="6484941"/>
            <a:ext cx="3134302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>
                <a:solidFill>
                  <a:schemeClr val="bg1"/>
                </a:solidFill>
              </a:rPr>
              <a:t>Justice peut être rendue.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AE692442-37FF-0718-C73A-15FBAF2E7C2B}"/>
              </a:ext>
            </a:extLst>
          </p:cNvPr>
          <p:cNvSpPr txBox="1"/>
          <p:nvPr/>
        </p:nvSpPr>
        <p:spPr>
          <a:xfrm>
            <a:off x="9178391" y="6484941"/>
            <a:ext cx="3134302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>
                <a:solidFill>
                  <a:schemeClr val="bg1"/>
                </a:solidFill>
              </a:rPr>
              <a:t>Et la loi punira !</a:t>
            </a:r>
          </a:p>
        </p:txBody>
      </p:sp>
    </p:spTree>
    <p:extLst>
      <p:ext uri="{BB962C8B-B14F-4D97-AF65-F5344CB8AC3E}">
        <p14:creationId xmlns:p14="http://schemas.microsoft.com/office/powerpoint/2010/main" val="3721170836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Gilda xmlns="afddcfd4-5975-4e18-9f75-d3492930d3de" xsi:nil="true"/>
    <TaxCatchAll xmlns="8965ef39-d639-443f-ab02-2290282edb95" xsi:nil="true"/>
    <FrederiqueChuadjuidenoupoue xmlns="afddcfd4-5975-4e18-9f75-d3492930d3de" xsi:nil="true"/>
    <lcf76f155ced4ddcb4097134ff3c332f xmlns="afddcfd4-5975-4e18-9f75-d3492930d3de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F1FB051370A024BA35A514FFD9A1BD2" ma:contentTypeVersion="14" ma:contentTypeDescription="Crée un document." ma:contentTypeScope="" ma:versionID="14a0462d11fb0ec76363506a82ce5e74">
  <xsd:schema xmlns:xsd="http://www.w3.org/2001/XMLSchema" xmlns:xs="http://www.w3.org/2001/XMLSchema" xmlns:p="http://schemas.microsoft.com/office/2006/metadata/properties" xmlns:ns2="afddcfd4-5975-4e18-9f75-d3492930d3de" xmlns:ns3="8965ef39-d639-443f-ab02-2290282edb95" targetNamespace="http://schemas.microsoft.com/office/2006/metadata/properties" ma:root="true" ma:fieldsID="f22826b8bc82114c2dab841a6752d474" ns2:_="" ns3:_="">
    <xsd:import namespace="afddcfd4-5975-4e18-9f75-d3492930d3de"/>
    <xsd:import namespace="8965ef39-d639-443f-ab02-2290282edb9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FrederiqueChuadjuidenoupoue" minOccurs="0"/>
                <xsd:element ref="ns2:MediaLengthInSeconds" minOccurs="0"/>
                <xsd:element ref="ns2:Gild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fddcfd4-5975-4e18-9f75-d3492930d3d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Balises d’images" ma:readOnly="false" ma:fieldId="{5cf76f15-5ced-4ddc-b409-7134ff3c332f}" ma:taxonomyMulti="true" ma:sspId="22227e43-d049-4c66-96f5-0b5cd9c22bc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FrederiqueChuadjuidenoupoue" ma:index="19" nillable="true" ma:displayName="Frederique Chuadjui de noupoue" ma:format="Dropdown" ma:internalName="FrederiqueChuadjuidenoupoue">
      <xsd:simpleType>
        <xsd:restriction base="dms:Text">
          <xsd:maxLength value="255"/>
        </xsd:restriction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Gilda" ma:index="21" nillable="true" ma:displayName="Gilda" ma:format="Dropdown" ma:internalName="Gilda">
      <xsd:simpleType>
        <xsd:restriction base="dms:Text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965ef39-d639-443f-ab02-2290282edb95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43aacf05-1b03-466e-8bf8-5780833c4bd6}" ma:internalName="TaxCatchAll" ma:showField="CatchAllData" ma:web="8965ef39-d639-443f-ab02-2290282edb9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D5097F1-1E25-4A2F-B6C6-E409ACDC47B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7918E43-621D-45DC-998F-F4759CA75C95}">
  <ds:schemaRefs>
    <ds:schemaRef ds:uri="http://schemas.microsoft.com/office/2006/metadata/properties"/>
    <ds:schemaRef ds:uri="http://schemas.microsoft.com/office/infopath/2007/PartnerControls"/>
    <ds:schemaRef ds:uri="afddcfd4-5975-4e18-9f75-d3492930d3de"/>
    <ds:schemaRef ds:uri="8965ef39-d639-443f-ab02-2290282edb95"/>
  </ds:schemaRefs>
</ds:datastoreItem>
</file>

<file path=customXml/itemProps3.xml><?xml version="1.0" encoding="utf-8"?>
<ds:datastoreItem xmlns:ds="http://schemas.openxmlformats.org/officeDocument/2006/customXml" ds:itemID="{6609971E-A896-4822-8529-6466E72A547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fddcfd4-5975-4e18-9f75-d3492930d3de"/>
    <ds:schemaRef ds:uri="8965ef39-d639-443f-ab02-2290282edb9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9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Thème Office</vt:lpstr>
      <vt:lpstr>Les péchés capitaux</vt:lpstr>
      <vt:lpstr>Sommaire</vt:lpstr>
      <vt:lpstr>Les péchés choisis</vt:lpstr>
      <vt:lpstr>Moodboards</vt:lpstr>
      <vt:lpstr>PowerPoint Presentation</vt:lpstr>
      <vt:lpstr>Les typos essayées </vt:lpstr>
      <vt:lpstr>PowerPoint Presentation</vt:lpstr>
      <vt:lpstr>Affiches print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revision>5</cp:revision>
  <dcterms:created xsi:type="dcterms:W3CDTF">2024-12-13T09:25:39Z</dcterms:created>
  <dcterms:modified xsi:type="dcterms:W3CDTF">2025-03-06T15:25:52Z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0x0101002F1FB051370A024BA35A514FFD9A1BD2</vt:lpwstr>
  </property>
  <property fmtid="{D5CDD505-2E9C-101B-9397-08002B2CF9AE}" pid="3" name="MediaServiceImageTags">
    <vt:lpwstr/>
  </property>
</Properties>
</file>